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4.xml" ContentType="application/vnd.openxmlformats-officedocument.themeOverride+xml"/>
  <Override PartName="/ppt/notesSlides/notesSlide3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5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  <p:sldMasterId id="2147483689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312" r:id="rId7"/>
    <p:sldId id="260" r:id="rId8"/>
    <p:sldId id="313" r:id="rId9"/>
    <p:sldId id="314" r:id="rId10"/>
    <p:sldId id="262" r:id="rId11"/>
    <p:sldId id="261" r:id="rId12"/>
    <p:sldId id="263" r:id="rId13"/>
    <p:sldId id="264" r:id="rId14"/>
    <p:sldId id="267" r:id="rId15"/>
    <p:sldId id="269" r:id="rId16"/>
    <p:sldId id="271" r:id="rId17"/>
    <p:sldId id="268" r:id="rId18"/>
    <p:sldId id="272" r:id="rId19"/>
    <p:sldId id="276" r:id="rId20"/>
    <p:sldId id="315" r:id="rId21"/>
    <p:sldId id="317" r:id="rId22"/>
    <p:sldId id="318" r:id="rId23"/>
    <p:sldId id="316" r:id="rId24"/>
    <p:sldId id="265" r:id="rId25"/>
    <p:sldId id="277" r:id="rId26"/>
    <p:sldId id="278" r:id="rId27"/>
    <p:sldId id="279" r:id="rId28"/>
    <p:sldId id="289" r:id="rId29"/>
    <p:sldId id="288" r:id="rId30"/>
    <p:sldId id="292" r:id="rId31"/>
    <p:sldId id="294" r:id="rId32"/>
    <p:sldId id="302" r:id="rId33"/>
    <p:sldId id="293" r:id="rId34"/>
    <p:sldId id="291" r:id="rId35"/>
    <p:sldId id="304" r:id="rId36"/>
    <p:sldId id="308" r:id="rId37"/>
    <p:sldId id="309" r:id="rId38"/>
    <p:sldId id="310" r:id="rId3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E03"/>
    <a:srgbClr val="12840E"/>
    <a:srgbClr val="00B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608" autoAdjust="0"/>
  </p:normalViewPr>
  <p:slideViewPr>
    <p:cSldViewPr snapToGrid="0" snapToObjects="1">
      <p:cViewPr varScale="1">
        <p:scale>
          <a:sx n="65" d="100"/>
          <a:sy n="65" d="100"/>
        </p:scale>
        <p:origin x="-153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56A13E-6EFA-164E-B070-FBCF66414CFA}" type="doc">
      <dgm:prSet loTypeId="urn:microsoft.com/office/officeart/2005/8/layout/radial4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A0DB4C-63EA-7C44-AC73-7E2C10843B21}">
      <dgm:prSet phldrT="[Text]"/>
      <dgm:spPr/>
      <dgm:t>
        <a:bodyPr/>
        <a:lstStyle/>
        <a:p>
          <a:r>
            <a:rPr lang="en-US" dirty="0" smtClean="0"/>
            <a:t>Graphite</a:t>
          </a:r>
          <a:endParaRPr lang="en-US" dirty="0"/>
        </a:p>
      </dgm:t>
    </dgm:pt>
    <dgm:pt modelId="{4987851B-CC41-7647-BB76-FAF4E48D11B2}" type="parTrans" cxnId="{66C57C4E-343A-8640-BCB0-2AE24E7BA688}">
      <dgm:prSet/>
      <dgm:spPr/>
      <dgm:t>
        <a:bodyPr/>
        <a:lstStyle/>
        <a:p>
          <a:endParaRPr lang="en-US"/>
        </a:p>
      </dgm:t>
    </dgm:pt>
    <dgm:pt modelId="{A6B84F7A-E0A3-4F40-9D20-C2A0E2723699}" type="sibTrans" cxnId="{66C57C4E-343A-8640-BCB0-2AE24E7BA688}">
      <dgm:prSet/>
      <dgm:spPr/>
      <dgm:t>
        <a:bodyPr/>
        <a:lstStyle/>
        <a:p>
          <a:endParaRPr lang="en-US"/>
        </a:p>
      </dgm:t>
    </dgm:pt>
    <dgm:pt modelId="{F1F943F7-5B3F-B245-BC4A-3E2A1C9FBF9A}">
      <dgm:prSet phldrT="[Text]"/>
      <dgm:spPr/>
      <dgm:t>
        <a:bodyPr/>
        <a:lstStyle/>
        <a:p>
          <a:r>
            <a:rPr lang="en-US" dirty="0" smtClean="0"/>
            <a:t>Audience</a:t>
          </a:r>
          <a:endParaRPr lang="en-US" dirty="0"/>
        </a:p>
      </dgm:t>
    </dgm:pt>
    <dgm:pt modelId="{68F98E1C-3C50-B549-BFE9-74A02DD6D915}" type="parTrans" cxnId="{900B6D65-0FF5-9741-BF1B-30D382F6625E}">
      <dgm:prSet/>
      <dgm:spPr/>
      <dgm:t>
        <a:bodyPr/>
        <a:lstStyle/>
        <a:p>
          <a:endParaRPr lang="en-US"/>
        </a:p>
      </dgm:t>
    </dgm:pt>
    <dgm:pt modelId="{4DD6E349-3CF2-514C-AEB7-0666B4F65572}" type="sibTrans" cxnId="{900B6D65-0FF5-9741-BF1B-30D382F6625E}">
      <dgm:prSet/>
      <dgm:spPr/>
      <dgm:t>
        <a:bodyPr/>
        <a:lstStyle/>
        <a:p>
          <a:endParaRPr lang="en-US"/>
        </a:p>
      </dgm:t>
    </dgm:pt>
    <dgm:pt modelId="{6A4116C7-0B40-7C49-A993-226A4E284DCF}">
      <dgm:prSet phldrT="[Text]"/>
      <dgm:spPr/>
      <dgm:t>
        <a:bodyPr/>
        <a:lstStyle/>
        <a:p>
          <a:r>
            <a:rPr lang="en-US" dirty="0" smtClean="0"/>
            <a:t>Storage (SAN/NAS)</a:t>
          </a:r>
          <a:endParaRPr lang="en-US" dirty="0"/>
        </a:p>
      </dgm:t>
    </dgm:pt>
    <dgm:pt modelId="{462706D3-8FE9-6F4A-8473-A7483247706C}" type="parTrans" cxnId="{0E2B6682-B315-4245-9D16-6851B88680E4}">
      <dgm:prSet/>
      <dgm:spPr/>
      <dgm:t>
        <a:bodyPr/>
        <a:lstStyle/>
        <a:p>
          <a:endParaRPr lang="en-US"/>
        </a:p>
      </dgm:t>
    </dgm:pt>
    <dgm:pt modelId="{D2D33413-04AD-B84D-96EC-B2DB7B751A18}" type="sibTrans" cxnId="{0E2B6682-B315-4245-9D16-6851B88680E4}">
      <dgm:prSet/>
      <dgm:spPr/>
      <dgm:t>
        <a:bodyPr/>
        <a:lstStyle/>
        <a:p>
          <a:endParaRPr lang="en-US"/>
        </a:p>
      </dgm:t>
    </dgm:pt>
    <dgm:pt modelId="{83069DCD-1F94-EC4A-AD43-3D7208CF55C5}">
      <dgm:prSet phldrT="[Text]"/>
      <dgm:spPr/>
      <dgm:t>
        <a:bodyPr/>
        <a:lstStyle/>
        <a:p>
          <a:r>
            <a:rPr lang="en-US" dirty="0" smtClean="0"/>
            <a:t>Web Servers  (FE/API)</a:t>
          </a:r>
          <a:endParaRPr lang="en-US" dirty="0"/>
        </a:p>
      </dgm:t>
    </dgm:pt>
    <dgm:pt modelId="{D3E66750-ABA8-EF43-9D53-DB4F19D25B2B}" type="parTrans" cxnId="{4A47DDA2-C3D1-484A-AED3-F5F4B2819A74}">
      <dgm:prSet/>
      <dgm:spPr/>
      <dgm:t>
        <a:bodyPr/>
        <a:lstStyle/>
        <a:p>
          <a:endParaRPr lang="en-US"/>
        </a:p>
      </dgm:t>
    </dgm:pt>
    <dgm:pt modelId="{11CD0F65-08A2-444E-8A83-0BFCD86664FB}" type="sibTrans" cxnId="{4A47DDA2-C3D1-484A-AED3-F5F4B2819A74}">
      <dgm:prSet/>
      <dgm:spPr/>
      <dgm:t>
        <a:bodyPr/>
        <a:lstStyle/>
        <a:p>
          <a:endParaRPr lang="en-US"/>
        </a:p>
      </dgm:t>
    </dgm:pt>
    <dgm:pt modelId="{CE3B1DD7-F353-5441-88F7-E7E1834C3995}">
      <dgm:prSet phldrT="[Text]"/>
      <dgm:spPr/>
      <dgm:t>
        <a:bodyPr/>
        <a:lstStyle/>
        <a:p>
          <a:r>
            <a:rPr lang="en-US" dirty="0" smtClean="0"/>
            <a:t>Cache Layer</a:t>
          </a:r>
          <a:endParaRPr lang="en-US" dirty="0"/>
        </a:p>
      </dgm:t>
    </dgm:pt>
    <dgm:pt modelId="{BFC0202F-97C8-2F43-B6BA-13AB5DE39D64}" type="parTrans" cxnId="{5D0E531A-B246-1144-BA0A-E03399FBB31E}">
      <dgm:prSet/>
      <dgm:spPr/>
      <dgm:t>
        <a:bodyPr/>
        <a:lstStyle/>
        <a:p>
          <a:endParaRPr lang="en-US"/>
        </a:p>
      </dgm:t>
    </dgm:pt>
    <dgm:pt modelId="{43A8B88D-DDDE-374B-B816-3ED04FB2F03E}" type="sibTrans" cxnId="{5D0E531A-B246-1144-BA0A-E03399FBB31E}">
      <dgm:prSet/>
      <dgm:spPr/>
      <dgm:t>
        <a:bodyPr/>
        <a:lstStyle/>
        <a:p>
          <a:endParaRPr lang="en-US"/>
        </a:p>
      </dgm:t>
    </dgm:pt>
    <dgm:pt modelId="{7C62809C-F139-674F-90DE-6DAFB13F5C8E}">
      <dgm:prSet phldrT="[Text]"/>
      <dgm:spPr/>
      <dgm:t>
        <a:bodyPr/>
        <a:lstStyle/>
        <a:p>
          <a:r>
            <a:rPr lang="en-US" dirty="0" smtClean="0"/>
            <a:t>Databases</a:t>
          </a:r>
          <a:endParaRPr lang="en-US" dirty="0"/>
        </a:p>
      </dgm:t>
    </dgm:pt>
    <dgm:pt modelId="{5B349A3F-201E-E646-A600-74D78F14E2DE}" type="parTrans" cxnId="{861847CC-E852-CE4B-9A5B-ADA14948799C}">
      <dgm:prSet/>
      <dgm:spPr/>
      <dgm:t>
        <a:bodyPr/>
        <a:lstStyle/>
        <a:p>
          <a:endParaRPr lang="en-US"/>
        </a:p>
      </dgm:t>
    </dgm:pt>
    <dgm:pt modelId="{95AA5212-BB9A-144D-A39A-8BA4D33041E2}" type="sibTrans" cxnId="{861847CC-E852-CE4B-9A5B-ADA14948799C}">
      <dgm:prSet/>
      <dgm:spPr/>
      <dgm:t>
        <a:bodyPr/>
        <a:lstStyle/>
        <a:p>
          <a:endParaRPr lang="en-US"/>
        </a:p>
      </dgm:t>
    </dgm:pt>
    <dgm:pt modelId="{5A62CCCB-B2AF-5B46-8BCE-7CCFE39F85A0}">
      <dgm:prSet phldrT="[Text]"/>
      <dgm:spPr/>
      <dgm:t>
        <a:bodyPr/>
        <a:lstStyle/>
        <a:p>
          <a:r>
            <a:rPr lang="en-US" dirty="0" smtClean="0"/>
            <a:t>Networking</a:t>
          </a:r>
          <a:endParaRPr lang="en-US" dirty="0"/>
        </a:p>
      </dgm:t>
    </dgm:pt>
    <dgm:pt modelId="{96D96BEA-BE89-6C45-A88E-BE570957BC32}" type="sibTrans" cxnId="{C7DD72BF-45C1-2B49-A1C5-798258BC7FCD}">
      <dgm:prSet/>
      <dgm:spPr/>
      <dgm:t>
        <a:bodyPr/>
        <a:lstStyle/>
        <a:p>
          <a:endParaRPr lang="en-US"/>
        </a:p>
      </dgm:t>
    </dgm:pt>
    <dgm:pt modelId="{43A262BC-8725-6B42-AC79-97090EBEC44C}" type="parTrans" cxnId="{C7DD72BF-45C1-2B49-A1C5-798258BC7FCD}">
      <dgm:prSet/>
      <dgm:spPr/>
      <dgm:t>
        <a:bodyPr/>
        <a:lstStyle/>
        <a:p>
          <a:endParaRPr lang="en-US"/>
        </a:p>
      </dgm:t>
    </dgm:pt>
    <dgm:pt modelId="{5A062FA4-6330-F34F-A4BF-90C98B9E61AD}">
      <dgm:prSet phldrT="[Text]"/>
      <dgm:spPr/>
      <dgm:t>
        <a:bodyPr/>
        <a:lstStyle/>
        <a:p>
          <a:r>
            <a:rPr lang="en-US" dirty="0" smtClean="0"/>
            <a:t>Virtualization</a:t>
          </a:r>
          <a:endParaRPr lang="en-US" dirty="0"/>
        </a:p>
      </dgm:t>
    </dgm:pt>
    <dgm:pt modelId="{9F59E4FD-F475-0247-AA1A-C204C1B9BA93}" type="sibTrans" cxnId="{490728A7-D12E-B144-B010-60540ABCB9F3}">
      <dgm:prSet/>
      <dgm:spPr/>
      <dgm:t>
        <a:bodyPr/>
        <a:lstStyle/>
        <a:p>
          <a:endParaRPr lang="en-US"/>
        </a:p>
      </dgm:t>
    </dgm:pt>
    <dgm:pt modelId="{CA092FE0-013D-7343-B1E1-261C5DF52F58}" type="parTrans" cxnId="{490728A7-D12E-B144-B010-60540ABCB9F3}">
      <dgm:prSet/>
      <dgm:spPr/>
      <dgm:t>
        <a:bodyPr/>
        <a:lstStyle/>
        <a:p>
          <a:endParaRPr lang="en-US"/>
        </a:p>
      </dgm:t>
    </dgm:pt>
    <dgm:pt modelId="{5F7FC467-0403-DB46-8FF4-23C852A4EE32}" type="pres">
      <dgm:prSet presAssocID="{9B56A13E-6EFA-164E-B070-FBCF66414CF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EA958A-BD05-3F4E-A120-B55854A50052}" type="pres">
      <dgm:prSet presAssocID="{79A0DB4C-63EA-7C44-AC73-7E2C10843B21}" presName="centerShape" presStyleLbl="node0" presStyleIdx="0" presStyleCnt="1"/>
      <dgm:spPr/>
      <dgm:t>
        <a:bodyPr/>
        <a:lstStyle/>
        <a:p>
          <a:endParaRPr lang="en-US"/>
        </a:p>
      </dgm:t>
    </dgm:pt>
    <dgm:pt modelId="{EF88D5C5-50A6-D249-A954-2486E16AC111}" type="pres">
      <dgm:prSet presAssocID="{68F98E1C-3C50-B549-BFE9-74A02DD6D915}" presName="parTrans" presStyleLbl="bgSibTrans2D1" presStyleIdx="0" presStyleCnt="7"/>
      <dgm:spPr/>
      <dgm:t>
        <a:bodyPr/>
        <a:lstStyle/>
        <a:p>
          <a:endParaRPr lang="en-US"/>
        </a:p>
      </dgm:t>
    </dgm:pt>
    <dgm:pt modelId="{A269274E-AFBD-2C41-A965-64C878F9A6E7}" type="pres">
      <dgm:prSet presAssocID="{F1F943F7-5B3F-B245-BC4A-3E2A1C9FBF9A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FA45A2-7C23-3548-A541-F666E0BABBB5}" type="pres">
      <dgm:prSet presAssocID="{D3E66750-ABA8-EF43-9D53-DB4F19D25B2B}" presName="parTrans" presStyleLbl="bgSibTrans2D1" presStyleIdx="1" presStyleCnt="7"/>
      <dgm:spPr/>
      <dgm:t>
        <a:bodyPr/>
        <a:lstStyle/>
        <a:p>
          <a:endParaRPr lang="en-US"/>
        </a:p>
      </dgm:t>
    </dgm:pt>
    <dgm:pt modelId="{18E7F7FA-F9B4-FC48-AC3D-EBDA520AECAD}" type="pres">
      <dgm:prSet presAssocID="{83069DCD-1F94-EC4A-AD43-3D7208CF55C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34AFD8-5C38-5442-85E3-009EEB18D7E7}" type="pres">
      <dgm:prSet presAssocID="{BFC0202F-97C8-2F43-B6BA-13AB5DE39D64}" presName="parTrans" presStyleLbl="bgSibTrans2D1" presStyleIdx="2" presStyleCnt="7"/>
      <dgm:spPr/>
      <dgm:t>
        <a:bodyPr/>
        <a:lstStyle/>
        <a:p>
          <a:endParaRPr lang="en-US"/>
        </a:p>
      </dgm:t>
    </dgm:pt>
    <dgm:pt modelId="{2097DB89-E005-C740-BB03-09C5126508BC}" type="pres">
      <dgm:prSet presAssocID="{CE3B1DD7-F353-5441-88F7-E7E1834C399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D9D033-DA8A-E340-9A51-DF1A4E9685BC}" type="pres">
      <dgm:prSet presAssocID="{5B349A3F-201E-E646-A600-74D78F14E2DE}" presName="parTrans" presStyleLbl="bgSibTrans2D1" presStyleIdx="3" presStyleCnt="7"/>
      <dgm:spPr/>
      <dgm:t>
        <a:bodyPr/>
        <a:lstStyle/>
        <a:p>
          <a:endParaRPr lang="en-US"/>
        </a:p>
      </dgm:t>
    </dgm:pt>
    <dgm:pt modelId="{5BBE3744-8F8B-CF47-A1D0-7C091F7BB7A8}" type="pres">
      <dgm:prSet presAssocID="{7C62809C-F139-674F-90DE-6DAFB13F5C8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0A1C2F-CE09-8646-8807-CEE37827D2C4}" type="pres">
      <dgm:prSet presAssocID="{CA092FE0-013D-7343-B1E1-261C5DF52F58}" presName="parTrans" presStyleLbl="bgSibTrans2D1" presStyleIdx="4" presStyleCnt="7"/>
      <dgm:spPr/>
      <dgm:t>
        <a:bodyPr/>
        <a:lstStyle/>
        <a:p>
          <a:endParaRPr lang="en-US"/>
        </a:p>
      </dgm:t>
    </dgm:pt>
    <dgm:pt modelId="{DA51CF79-6BA3-F94D-9EF9-386ED515F6A4}" type="pres">
      <dgm:prSet presAssocID="{5A062FA4-6330-F34F-A4BF-90C98B9E61AD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A3390-43D4-2544-B4E0-E140FAFAAAE2}" type="pres">
      <dgm:prSet presAssocID="{462706D3-8FE9-6F4A-8473-A7483247706C}" presName="parTrans" presStyleLbl="bgSibTrans2D1" presStyleIdx="5" presStyleCnt="7"/>
      <dgm:spPr/>
      <dgm:t>
        <a:bodyPr/>
        <a:lstStyle/>
        <a:p>
          <a:endParaRPr lang="en-US"/>
        </a:p>
      </dgm:t>
    </dgm:pt>
    <dgm:pt modelId="{CD75F29B-443F-CF4F-9B5F-ABB7A6D0F791}" type="pres">
      <dgm:prSet presAssocID="{6A4116C7-0B40-7C49-A993-226A4E284DC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AB9DE-26E5-8346-B7BE-50189D72F62F}" type="pres">
      <dgm:prSet presAssocID="{43A262BC-8725-6B42-AC79-97090EBEC44C}" presName="parTrans" presStyleLbl="bgSibTrans2D1" presStyleIdx="6" presStyleCnt="7"/>
      <dgm:spPr/>
      <dgm:t>
        <a:bodyPr/>
        <a:lstStyle/>
        <a:p>
          <a:endParaRPr lang="en-US"/>
        </a:p>
      </dgm:t>
    </dgm:pt>
    <dgm:pt modelId="{1E65A2F2-05EA-2546-B8D4-C1AC53401A2D}" type="pres">
      <dgm:prSet presAssocID="{5A62CCCB-B2AF-5B46-8BCE-7CCFE39F85A0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5B1562-6187-3E40-9FA9-A522130F4520}" type="presOf" srcId="{F1F943F7-5B3F-B245-BC4A-3E2A1C9FBF9A}" destId="{A269274E-AFBD-2C41-A965-64C878F9A6E7}" srcOrd="0" destOrd="0" presId="urn:microsoft.com/office/officeart/2005/8/layout/radial4"/>
    <dgm:cxn modelId="{AFB88BFF-B5DD-D348-B3FE-77570C88FEB3}" type="presOf" srcId="{9B56A13E-6EFA-164E-B070-FBCF66414CFA}" destId="{5F7FC467-0403-DB46-8FF4-23C852A4EE32}" srcOrd="0" destOrd="0" presId="urn:microsoft.com/office/officeart/2005/8/layout/radial4"/>
    <dgm:cxn modelId="{FE9DAFFC-85EC-7E4C-A81A-D5F2B0163B82}" type="presOf" srcId="{5A062FA4-6330-F34F-A4BF-90C98B9E61AD}" destId="{DA51CF79-6BA3-F94D-9EF9-386ED515F6A4}" srcOrd="0" destOrd="0" presId="urn:microsoft.com/office/officeart/2005/8/layout/radial4"/>
    <dgm:cxn modelId="{411E9792-8BCD-874E-96BC-743D0F1BCC89}" type="presOf" srcId="{5B349A3F-201E-E646-A600-74D78F14E2DE}" destId="{5BD9D033-DA8A-E340-9A51-DF1A4E9685BC}" srcOrd="0" destOrd="0" presId="urn:microsoft.com/office/officeart/2005/8/layout/radial4"/>
    <dgm:cxn modelId="{490728A7-D12E-B144-B010-60540ABCB9F3}" srcId="{79A0DB4C-63EA-7C44-AC73-7E2C10843B21}" destId="{5A062FA4-6330-F34F-A4BF-90C98B9E61AD}" srcOrd="4" destOrd="0" parTransId="{CA092FE0-013D-7343-B1E1-261C5DF52F58}" sibTransId="{9F59E4FD-F475-0247-AA1A-C204C1B9BA93}"/>
    <dgm:cxn modelId="{A1176E5C-E331-E74C-BCB5-7243F1C7AD8E}" type="presOf" srcId="{83069DCD-1F94-EC4A-AD43-3D7208CF55C5}" destId="{18E7F7FA-F9B4-FC48-AC3D-EBDA520AECAD}" srcOrd="0" destOrd="0" presId="urn:microsoft.com/office/officeart/2005/8/layout/radial4"/>
    <dgm:cxn modelId="{7668283A-8411-754F-AA5C-B81412A494A1}" type="presOf" srcId="{7C62809C-F139-674F-90DE-6DAFB13F5C8E}" destId="{5BBE3744-8F8B-CF47-A1D0-7C091F7BB7A8}" srcOrd="0" destOrd="0" presId="urn:microsoft.com/office/officeart/2005/8/layout/radial4"/>
    <dgm:cxn modelId="{4A47DDA2-C3D1-484A-AED3-F5F4B2819A74}" srcId="{79A0DB4C-63EA-7C44-AC73-7E2C10843B21}" destId="{83069DCD-1F94-EC4A-AD43-3D7208CF55C5}" srcOrd="1" destOrd="0" parTransId="{D3E66750-ABA8-EF43-9D53-DB4F19D25B2B}" sibTransId="{11CD0F65-08A2-444E-8A83-0BFCD86664FB}"/>
    <dgm:cxn modelId="{4AA16D09-1505-EC42-89A0-CB497F6D93F2}" type="presOf" srcId="{CA092FE0-013D-7343-B1E1-261C5DF52F58}" destId="{C40A1C2F-CE09-8646-8807-CEE37827D2C4}" srcOrd="0" destOrd="0" presId="urn:microsoft.com/office/officeart/2005/8/layout/radial4"/>
    <dgm:cxn modelId="{0DC511E1-F0B6-4442-9E6A-4459D304CC59}" type="presOf" srcId="{CE3B1DD7-F353-5441-88F7-E7E1834C3995}" destId="{2097DB89-E005-C740-BB03-09C5126508BC}" srcOrd="0" destOrd="0" presId="urn:microsoft.com/office/officeart/2005/8/layout/radial4"/>
    <dgm:cxn modelId="{66C57C4E-343A-8640-BCB0-2AE24E7BA688}" srcId="{9B56A13E-6EFA-164E-B070-FBCF66414CFA}" destId="{79A0DB4C-63EA-7C44-AC73-7E2C10843B21}" srcOrd="0" destOrd="0" parTransId="{4987851B-CC41-7647-BB76-FAF4E48D11B2}" sibTransId="{A6B84F7A-E0A3-4F40-9D20-C2A0E2723699}"/>
    <dgm:cxn modelId="{BEF1996A-0F08-5248-9C8A-D33F55CC3F83}" type="presOf" srcId="{6A4116C7-0B40-7C49-A993-226A4E284DCF}" destId="{CD75F29B-443F-CF4F-9B5F-ABB7A6D0F791}" srcOrd="0" destOrd="0" presId="urn:microsoft.com/office/officeart/2005/8/layout/radial4"/>
    <dgm:cxn modelId="{0CA4B57A-4210-ED47-AB33-031C20F5AA11}" type="presOf" srcId="{D3E66750-ABA8-EF43-9D53-DB4F19D25B2B}" destId="{82FA45A2-7C23-3548-A541-F666E0BABBB5}" srcOrd="0" destOrd="0" presId="urn:microsoft.com/office/officeart/2005/8/layout/radial4"/>
    <dgm:cxn modelId="{900B6D65-0FF5-9741-BF1B-30D382F6625E}" srcId="{79A0DB4C-63EA-7C44-AC73-7E2C10843B21}" destId="{F1F943F7-5B3F-B245-BC4A-3E2A1C9FBF9A}" srcOrd="0" destOrd="0" parTransId="{68F98E1C-3C50-B549-BFE9-74A02DD6D915}" sibTransId="{4DD6E349-3CF2-514C-AEB7-0666B4F65572}"/>
    <dgm:cxn modelId="{2C479E96-2FE3-804C-BCC9-B23B1C7BA979}" type="presOf" srcId="{43A262BC-8725-6B42-AC79-97090EBEC44C}" destId="{A83AB9DE-26E5-8346-B7BE-50189D72F62F}" srcOrd="0" destOrd="0" presId="urn:microsoft.com/office/officeart/2005/8/layout/radial4"/>
    <dgm:cxn modelId="{F7A593DA-2A47-B843-8E7F-C975C9E0A13C}" type="presOf" srcId="{BFC0202F-97C8-2F43-B6BA-13AB5DE39D64}" destId="{3134AFD8-5C38-5442-85E3-009EEB18D7E7}" srcOrd="0" destOrd="0" presId="urn:microsoft.com/office/officeart/2005/8/layout/radial4"/>
    <dgm:cxn modelId="{624DC902-5D8B-4143-80D4-303DB1F3BAEB}" type="presOf" srcId="{5A62CCCB-B2AF-5B46-8BCE-7CCFE39F85A0}" destId="{1E65A2F2-05EA-2546-B8D4-C1AC53401A2D}" srcOrd="0" destOrd="0" presId="urn:microsoft.com/office/officeart/2005/8/layout/radial4"/>
    <dgm:cxn modelId="{0E2B6682-B315-4245-9D16-6851B88680E4}" srcId="{79A0DB4C-63EA-7C44-AC73-7E2C10843B21}" destId="{6A4116C7-0B40-7C49-A993-226A4E284DCF}" srcOrd="5" destOrd="0" parTransId="{462706D3-8FE9-6F4A-8473-A7483247706C}" sibTransId="{D2D33413-04AD-B84D-96EC-B2DB7B751A18}"/>
    <dgm:cxn modelId="{C7DD72BF-45C1-2B49-A1C5-798258BC7FCD}" srcId="{79A0DB4C-63EA-7C44-AC73-7E2C10843B21}" destId="{5A62CCCB-B2AF-5B46-8BCE-7CCFE39F85A0}" srcOrd="6" destOrd="0" parTransId="{43A262BC-8725-6B42-AC79-97090EBEC44C}" sibTransId="{96D96BEA-BE89-6C45-A88E-BE570957BC32}"/>
    <dgm:cxn modelId="{861847CC-E852-CE4B-9A5B-ADA14948799C}" srcId="{79A0DB4C-63EA-7C44-AC73-7E2C10843B21}" destId="{7C62809C-F139-674F-90DE-6DAFB13F5C8E}" srcOrd="3" destOrd="0" parTransId="{5B349A3F-201E-E646-A600-74D78F14E2DE}" sibTransId="{95AA5212-BB9A-144D-A39A-8BA4D33041E2}"/>
    <dgm:cxn modelId="{5D0E531A-B246-1144-BA0A-E03399FBB31E}" srcId="{79A0DB4C-63EA-7C44-AC73-7E2C10843B21}" destId="{CE3B1DD7-F353-5441-88F7-E7E1834C3995}" srcOrd="2" destOrd="0" parTransId="{BFC0202F-97C8-2F43-B6BA-13AB5DE39D64}" sibTransId="{43A8B88D-DDDE-374B-B816-3ED04FB2F03E}"/>
    <dgm:cxn modelId="{B347826C-86F3-1346-89E8-A15700535574}" type="presOf" srcId="{79A0DB4C-63EA-7C44-AC73-7E2C10843B21}" destId="{5AEA958A-BD05-3F4E-A120-B55854A50052}" srcOrd="0" destOrd="0" presId="urn:microsoft.com/office/officeart/2005/8/layout/radial4"/>
    <dgm:cxn modelId="{7DC488DD-8C51-2C4F-9B97-B6FD2CFA8031}" type="presOf" srcId="{68F98E1C-3C50-B549-BFE9-74A02DD6D915}" destId="{EF88D5C5-50A6-D249-A954-2486E16AC111}" srcOrd="0" destOrd="0" presId="urn:microsoft.com/office/officeart/2005/8/layout/radial4"/>
    <dgm:cxn modelId="{3E4C2E96-5C3E-2F4C-91B9-AB0D8457F14D}" type="presOf" srcId="{462706D3-8FE9-6F4A-8473-A7483247706C}" destId="{9BAA3390-43D4-2544-B4E0-E140FAFAAAE2}" srcOrd="0" destOrd="0" presId="urn:microsoft.com/office/officeart/2005/8/layout/radial4"/>
    <dgm:cxn modelId="{BBEE4B3E-3C5A-4040-A2D8-2A568736C588}" type="presParOf" srcId="{5F7FC467-0403-DB46-8FF4-23C852A4EE32}" destId="{5AEA958A-BD05-3F4E-A120-B55854A50052}" srcOrd="0" destOrd="0" presId="urn:microsoft.com/office/officeart/2005/8/layout/radial4"/>
    <dgm:cxn modelId="{07212395-90DB-9747-813B-AE3170B391FA}" type="presParOf" srcId="{5F7FC467-0403-DB46-8FF4-23C852A4EE32}" destId="{EF88D5C5-50A6-D249-A954-2486E16AC111}" srcOrd="1" destOrd="0" presId="urn:microsoft.com/office/officeart/2005/8/layout/radial4"/>
    <dgm:cxn modelId="{776958E7-6904-C34F-8082-C96961D9DDA5}" type="presParOf" srcId="{5F7FC467-0403-DB46-8FF4-23C852A4EE32}" destId="{A269274E-AFBD-2C41-A965-64C878F9A6E7}" srcOrd="2" destOrd="0" presId="urn:microsoft.com/office/officeart/2005/8/layout/radial4"/>
    <dgm:cxn modelId="{A70DB020-F296-0E4F-AC21-0EC745B4946D}" type="presParOf" srcId="{5F7FC467-0403-DB46-8FF4-23C852A4EE32}" destId="{82FA45A2-7C23-3548-A541-F666E0BABBB5}" srcOrd="3" destOrd="0" presId="urn:microsoft.com/office/officeart/2005/8/layout/radial4"/>
    <dgm:cxn modelId="{7D1F093B-190D-8949-89EE-DE8FB4F4B51B}" type="presParOf" srcId="{5F7FC467-0403-DB46-8FF4-23C852A4EE32}" destId="{18E7F7FA-F9B4-FC48-AC3D-EBDA520AECAD}" srcOrd="4" destOrd="0" presId="urn:microsoft.com/office/officeart/2005/8/layout/radial4"/>
    <dgm:cxn modelId="{888A3348-D71B-D247-89DC-AADAAF0798A3}" type="presParOf" srcId="{5F7FC467-0403-DB46-8FF4-23C852A4EE32}" destId="{3134AFD8-5C38-5442-85E3-009EEB18D7E7}" srcOrd="5" destOrd="0" presId="urn:microsoft.com/office/officeart/2005/8/layout/radial4"/>
    <dgm:cxn modelId="{0A01435B-DA14-6C4D-A005-1AD0AFCF2790}" type="presParOf" srcId="{5F7FC467-0403-DB46-8FF4-23C852A4EE32}" destId="{2097DB89-E005-C740-BB03-09C5126508BC}" srcOrd="6" destOrd="0" presId="urn:microsoft.com/office/officeart/2005/8/layout/radial4"/>
    <dgm:cxn modelId="{CC9E3FFA-0623-AC46-A409-E7C610914119}" type="presParOf" srcId="{5F7FC467-0403-DB46-8FF4-23C852A4EE32}" destId="{5BD9D033-DA8A-E340-9A51-DF1A4E9685BC}" srcOrd="7" destOrd="0" presId="urn:microsoft.com/office/officeart/2005/8/layout/radial4"/>
    <dgm:cxn modelId="{CB82F7D5-3D97-3B4E-A5F0-FEA0A484360E}" type="presParOf" srcId="{5F7FC467-0403-DB46-8FF4-23C852A4EE32}" destId="{5BBE3744-8F8B-CF47-A1D0-7C091F7BB7A8}" srcOrd="8" destOrd="0" presId="urn:microsoft.com/office/officeart/2005/8/layout/radial4"/>
    <dgm:cxn modelId="{890B212C-5D46-5147-861B-7E45C6E3CFBB}" type="presParOf" srcId="{5F7FC467-0403-DB46-8FF4-23C852A4EE32}" destId="{C40A1C2F-CE09-8646-8807-CEE37827D2C4}" srcOrd="9" destOrd="0" presId="urn:microsoft.com/office/officeart/2005/8/layout/radial4"/>
    <dgm:cxn modelId="{BB6EC9A5-0104-194F-B701-E3EEEB3DB015}" type="presParOf" srcId="{5F7FC467-0403-DB46-8FF4-23C852A4EE32}" destId="{DA51CF79-6BA3-F94D-9EF9-386ED515F6A4}" srcOrd="10" destOrd="0" presId="urn:microsoft.com/office/officeart/2005/8/layout/radial4"/>
    <dgm:cxn modelId="{27CDDB29-D03D-8E4B-8CB7-D0006546D867}" type="presParOf" srcId="{5F7FC467-0403-DB46-8FF4-23C852A4EE32}" destId="{9BAA3390-43D4-2544-B4E0-E140FAFAAAE2}" srcOrd="11" destOrd="0" presId="urn:microsoft.com/office/officeart/2005/8/layout/radial4"/>
    <dgm:cxn modelId="{F4A8C47F-5D0C-8447-9D26-2A48C6C91ED7}" type="presParOf" srcId="{5F7FC467-0403-DB46-8FF4-23C852A4EE32}" destId="{CD75F29B-443F-CF4F-9B5F-ABB7A6D0F791}" srcOrd="12" destOrd="0" presId="urn:microsoft.com/office/officeart/2005/8/layout/radial4"/>
    <dgm:cxn modelId="{453CF83D-76F0-CF4B-831C-6F82AD35BD8E}" type="presParOf" srcId="{5F7FC467-0403-DB46-8FF4-23C852A4EE32}" destId="{A83AB9DE-26E5-8346-B7BE-50189D72F62F}" srcOrd="13" destOrd="0" presId="urn:microsoft.com/office/officeart/2005/8/layout/radial4"/>
    <dgm:cxn modelId="{14C9F22A-5BCA-784B-A841-8A544DFD7255}" type="presParOf" srcId="{5F7FC467-0403-DB46-8FF4-23C852A4EE32}" destId="{1E65A2F2-05EA-2546-B8D4-C1AC53401A2D}" srcOrd="1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201EC8-3635-F944-8DC1-58E1D27C007B}" type="doc">
      <dgm:prSet loTypeId="urn:microsoft.com/office/officeart/2005/8/layout/chevron1" loCatId="" qsTypeId="urn:microsoft.com/office/officeart/2005/8/quickstyle/simple5" qsCatId="simple" csTypeId="urn:microsoft.com/office/officeart/2005/8/colors/colorful1" csCatId="colorful" phldr="1"/>
      <dgm:spPr/>
    </dgm:pt>
    <dgm:pt modelId="{6894AF4B-B2DA-3246-A469-FBCF2985848F}">
      <dgm:prSet phldrT="[Text]"/>
      <dgm:spPr/>
      <dgm:t>
        <a:bodyPr/>
        <a:lstStyle/>
        <a:p>
          <a:r>
            <a:rPr lang="en-US" dirty="0" smtClean="0"/>
            <a:t>Old   Approach</a:t>
          </a:r>
          <a:endParaRPr lang="en-US" dirty="0"/>
        </a:p>
      </dgm:t>
    </dgm:pt>
    <dgm:pt modelId="{2AB81684-93D7-9143-A917-9C077AD134F4}" type="parTrans" cxnId="{985BF22F-9CB0-3440-9B71-6BA31B0B7083}">
      <dgm:prSet/>
      <dgm:spPr/>
      <dgm:t>
        <a:bodyPr/>
        <a:lstStyle/>
        <a:p>
          <a:endParaRPr lang="en-US"/>
        </a:p>
      </dgm:t>
    </dgm:pt>
    <dgm:pt modelId="{68E38424-E7A2-5F4D-8DFA-E07402D760B6}" type="sibTrans" cxnId="{985BF22F-9CB0-3440-9B71-6BA31B0B7083}">
      <dgm:prSet/>
      <dgm:spPr/>
      <dgm:t>
        <a:bodyPr/>
        <a:lstStyle/>
        <a:p>
          <a:endParaRPr lang="en-US"/>
        </a:p>
      </dgm:t>
    </dgm:pt>
    <dgm:pt modelId="{6C2F674B-A161-9A43-8435-5A25F56CB298}">
      <dgm:prSet phldrT="[Text]"/>
      <dgm:spPr/>
      <dgm:t>
        <a:bodyPr/>
        <a:lstStyle/>
        <a:p>
          <a:r>
            <a:rPr lang="en-US" dirty="0" smtClean="0"/>
            <a:t>New Approach</a:t>
          </a:r>
          <a:endParaRPr lang="en-US" dirty="0"/>
        </a:p>
      </dgm:t>
    </dgm:pt>
    <dgm:pt modelId="{B6160E71-1C26-3B4F-9F30-F4C69F744773}" type="parTrans" cxnId="{31CD8C52-1451-0F41-B1A4-81EF2CE961BE}">
      <dgm:prSet/>
      <dgm:spPr/>
      <dgm:t>
        <a:bodyPr/>
        <a:lstStyle/>
        <a:p>
          <a:endParaRPr lang="en-US"/>
        </a:p>
      </dgm:t>
    </dgm:pt>
    <dgm:pt modelId="{07A10B5D-EA8C-9548-B46A-69E0B3413F42}" type="sibTrans" cxnId="{31CD8C52-1451-0F41-B1A4-81EF2CE961BE}">
      <dgm:prSet/>
      <dgm:spPr/>
      <dgm:t>
        <a:bodyPr/>
        <a:lstStyle/>
        <a:p>
          <a:endParaRPr lang="en-US"/>
        </a:p>
      </dgm:t>
    </dgm:pt>
    <dgm:pt modelId="{244F6F28-6E11-3449-8BF6-1CFC8C9494C3}" type="pres">
      <dgm:prSet presAssocID="{EF201EC8-3635-F944-8DC1-58E1D27C007B}" presName="Name0" presStyleCnt="0">
        <dgm:presLayoutVars>
          <dgm:dir/>
          <dgm:animLvl val="lvl"/>
          <dgm:resizeHandles val="exact"/>
        </dgm:presLayoutVars>
      </dgm:prSet>
      <dgm:spPr/>
    </dgm:pt>
    <dgm:pt modelId="{584A96BF-68B7-E24B-9760-7D54C49C8013}" type="pres">
      <dgm:prSet presAssocID="{6894AF4B-B2DA-3246-A469-FBCF2985848F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C0598E-2C86-5D43-B507-75F51807B03F}" type="pres">
      <dgm:prSet presAssocID="{68E38424-E7A2-5F4D-8DFA-E07402D760B6}" presName="parTxOnlySpace" presStyleCnt="0"/>
      <dgm:spPr/>
    </dgm:pt>
    <dgm:pt modelId="{6590FB39-AB59-D742-97AC-3ADAE916BB5F}" type="pres">
      <dgm:prSet presAssocID="{6C2F674B-A161-9A43-8435-5A25F56CB298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F1B7BF-7F08-A24E-8626-410EFC010056}" type="presOf" srcId="{6894AF4B-B2DA-3246-A469-FBCF2985848F}" destId="{584A96BF-68B7-E24B-9760-7D54C49C8013}" srcOrd="0" destOrd="0" presId="urn:microsoft.com/office/officeart/2005/8/layout/chevron1"/>
    <dgm:cxn modelId="{57BE6465-5BF9-FE4D-BF89-D1092028347C}" type="presOf" srcId="{6C2F674B-A161-9A43-8435-5A25F56CB298}" destId="{6590FB39-AB59-D742-97AC-3ADAE916BB5F}" srcOrd="0" destOrd="0" presId="urn:microsoft.com/office/officeart/2005/8/layout/chevron1"/>
    <dgm:cxn modelId="{31CD8C52-1451-0F41-B1A4-81EF2CE961BE}" srcId="{EF201EC8-3635-F944-8DC1-58E1D27C007B}" destId="{6C2F674B-A161-9A43-8435-5A25F56CB298}" srcOrd="1" destOrd="0" parTransId="{B6160E71-1C26-3B4F-9F30-F4C69F744773}" sibTransId="{07A10B5D-EA8C-9548-B46A-69E0B3413F42}"/>
    <dgm:cxn modelId="{AD4EA5A8-5218-9941-A72E-D185AE1F5125}" type="presOf" srcId="{EF201EC8-3635-F944-8DC1-58E1D27C007B}" destId="{244F6F28-6E11-3449-8BF6-1CFC8C9494C3}" srcOrd="0" destOrd="0" presId="urn:microsoft.com/office/officeart/2005/8/layout/chevron1"/>
    <dgm:cxn modelId="{985BF22F-9CB0-3440-9B71-6BA31B0B7083}" srcId="{EF201EC8-3635-F944-8DC1-58E1D27C007B}" destId="{6894AF4B-B2DA-3246-A469-FBCF2985848F}" srcOrd="0" destOrd="0" parTransId="{2AB81684-93D7-9143-A917-9C077AD134F4}" sibTransId="{68E38424-E7A2-5F4D-8DFA-E07402D760B6}"/>
    <dgm:cxn modelId="{F57C4F5C-A184-0041-8AEF-B94A007F346E}" type="presParOf" srcId="{244F6F28-6E11-3449-8BF6-1CFC8C9494C3}" destId="{584A96BF-68B7-E24B-9760-7D54C49C8013}" srcOrd="0" destOrd="0" presId="urn:microsoft.com/office/officeart/2005/8/layout/chevron1"/>
    <dgm:cxn modelId="{366D7955-7DCB-5F4D-A9FF-837D26B302D2}" type="presParOf" srcId="{244F6F28-6E11-3449-8BF6-1CFC8C9494C3}" destId="{4DC0598E-2C86-5D43-B507-75F51807B03F}" srcOrd="1" destOrd="0" presId="urn:microsoft.com/office/officeart/2005/8/layout/chevron1"/>
    <dgm:cxn modelId="{8A6E3250-D3DD-0E4D-90A0-27FD1FFC01F7}" type="presParOf" srcId="{244F6F28-6E11-3449-8BF6-1CFC8C9494C3}" destId="{6590FB39-AB59-D742-97AC-3ADAE916BB5F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201EC8-3635-F944-8DC1-58E1D27C007B}" type="doc">
      <dgm:prSet loTypeId="urn:microsoft.com/office/officeart/2005/8/layout/chevron1" loCatId="" qsTypeId="urn:microsoft.com/office/officeart/2005/8/quickstyle/simple5" qsCatId="simple" csTypeId="urn:microsoft.com/office/officeart/2005/8/colors/accent1_2" csCatId="accent1" phldr="1"/>
      <dgm:spPr/>
    </dgm:pt>
    <dgm:pt modelId="{6894AF4B-B2DA-3246-A469-FBCF2985848F}">
      <dgm:prSet phldrT="[Text]"/>
      <dgm:spPr/>
      <dgm:t>
        <a:bodyPr/>
        <a:lstStyle/>
        <a:p>
          <a:r>
            <a:rPr lang="en-US" dirty="0" smtClean="0"/>
            <a:t>Don’t do queries with full tables scans</a:t>
          </a:r>
          <a:endParaRPr lang="en-US" dirty="0"/>
        </a:p>
      </dgm:t>
    </dgm:pt>
    <dgm:pt modelId="{2AB81684-93D7-9143-A917-9C077AD134F4}" type="parTrans" cxnId="{985BF22F-9CB0-3440-9B71-6BA31B0B7083}">
      <dgm:prSet/>
      <dgm:spPr/>
      <dgm:t>
        <a:bodyPr/>
        <a:lstStyle/>
        <a:p>
          <a:endParaRPr lang="en-US"/>
        </a:p>
      </dgm:t>
    </dgm:pt>
    <dgm:pt modelId="{68E38424-E7A2-5F4D-8DFA-E07402D760B6}" type="sibTrans" cxnId="{985BF22F-9CB0-3440-9B71-6BA31B0B7083}">
      <dgm:prSet/>
      <dgm:spPr/>
      <dgm:t>
        <a:bodyPr/>
        <a:lstStyle/>
        <a:p>
          <a:endParaRPr lang="en-US"/>
        </a:p>
      </dgm:t>
    </dgm:pt>
    <dgm:pt modelId="{6C2F674B-A161-9A43-8435-5A25F56CB298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Show and give access</a:t>
          </a:r>
          <a:endParaRPr lang="en-US" dirty="0">
            <a:solidFill>
              <a:srgbClr val="FF0000"/>
            </a:solidFill>
          </a:endParaRPr>
        </a:p>
      </dgm:t>
    </dgm:pt>
    <dgm:pt modelId="{B6160E71-1C26-3B4F-9F30-F4C69F744773}" type="parTrans" cxnId="{31CD8C52-1451-0F41-B1A4-81EF2CE961BE}">
      <dgm:prSet/>
      <dgm:spPr/>
      <dgm:t>
        <a:bodyPr/>
        <a:lstStyle/>
        <a:p>
          <a:endParaRPr lang="en-US"/>
        </a:p>
      </dgm:t>
    </dgm:pt>
    <dgm:pt modelId="{07A10B5D-EA8C-9548-B46A-69E0B3413F42}" type="sibTrans" cxnId="{31CD8C52-1451-0F41-B1A4-81EF2CE961BE}">
      <dgm:prSet/>
      <dgm:spPr/>
      <dgm:t>
        <a:bodyPr/>
        <a:lstStyle/>
        <a:p>
          <a:endParaRPr lang="en-US"/>
        </a:p>
      </dgm:t>
    </dgm:pt>
    <dgm:pt modelId="{244F6F28-6E11-3449-8BF6-1CFC8C9494C3}" type="pres">
      <dgm:prSet presAssocID="{EF201EC8-3635-F944-8DC1-58E1D27C007B}" presName="Name0" presStyleCnt="0">
        <dgm:presLayoutVars>
          <dgm:dir/>
          <dgm:animLvl val="lvl"/>
          <dgm:resizeHandles val="exact"/>
        </dgm:presLayoutVars>
      </dgm:prSet>
      <dgm:spPr/>
    </dgm:pt>
    <dgm:pt modelId="{584A96BF-68B7-E24B-9760-7D54C49C8013}" type="pres">
      <dgm:prSet presAssocID="{6894AF4B-B2DA-3246-A469-FBCF2985848F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C0598E-2C86-5D43-B507-75F51807B03F}" type="pres">
      <dgm:prSet presAssocID="{68E38424-E7A2-5F4D-8DFA-E07402D760B6}" presName="parTxOnlySpace" presStyleCnt="0"/>
      <dgm:spPr/>
    </dgm:pt>
    <dgm:pt modelId="{6590FB39-AB59-D742-97AC-3ADAE916BB5F}" type="pres">
      <dgm:prSet presAssocID="{6C2F674B-A161-9A43-8435-5A25F56CB298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CD8C52-1451-0F41-B1A4-81EF2CE961BE}" srcId="{EF201EC8-3635-F944-8DC1-58E1D27C007B}" destId="{6C2F674B-A161-9A43-8435-5A25F56CB298}" srcOrd="1" destOrd="0" parTransId="{B6160E71-1C26-3B4F-9F30-F4C69F744773}" sibTransId="{07A10B5D-EA8C-9548-B46A-69E0B3413F42}"/>
    <dgm:cxn modelId="{C8F17E5A-FB8C-6046-8D4A-D5D1A29C8BE6}" type="presOf" srcId="{6894AF4B-B2DA-3246-A469-FBCF2985848F}" destId="{584A96BF-68B7-E24B-9760-7D54C49C8013}" srcOrd="0" destOrd="0" presId="urn:microsoft.com/office/officeart/2005/8/layout/chevron1"/>
    <dgm:cxn modelId="{11EAAFF6-01AA-0D40-A843-4175FE1E7971}" type="presOf" srcId="{EF201EC8-3635-F944-8DC1-58E1D27C007B}" destId="{244F6F28-6E11-3449-8BF6-1CFC8C9494C3}" srcOrd="0" destOrd="0" presId="urn:microsoft.com/office/officeart/2005/8/layout/chevron1"/>
    <dgm:cxn modelId="{985BF22F-9CB0-3440-9B71-6BA31B0B7083}" srcId="{EF201EC8-3635-F944-8DC1-58E1D27C007B}" destId="{6894AF4B-B2DA-3246-A469-FBCF2985848F}" srcOrd="0" destOrd="0" parTransId="{2AB81684-93D7-9143-A917-9C077AD134F4}" sibTransId="{68E38424-E7A2-5F4D-8DFA-E07402D760B6}"/>
    <dgm:cxn modelId="{D78F1135-2C55-CA43-8243-BE8A34153C94}" type="presOf" srcId="{6C2F674B-A161-9A43-8435-5A25F56CB298}" destId="{6590FB39-AB59-D742-97AC-3ADAE916BB5F}" srcOrd="0" destOrd="0" presId="urn:microsoft.com/office/officeart/2005/8/layout/chevron1"/>
    <dgm:cxn modelId="{CD2B8CCC-74AD-5A4B-AA88-44DD75DF2B6F}" type="presParOf" srcId="{244F6F28-6E11-3449-8BF6-1CFC8C9494C3}" destId="{584A96BF-68B7-E24B-9760-7D54C49C8013}" srcOrd="0" destOrd="0" presId="urn:microsoft.com/office/officeart/2005/8/layout/chevron1"/>
    <dgm:cxn modelId="{841859DA-90B2-A049-A65A-1C16ACA2475E}" type="presParOf" srcId="{244F6F28-6E11-3449-8BF6-1CFC8C9494C3}" destId="{4DC0598E-2C86-5D43-B507-75F51807B03F}" srcOrd="1" destOrd="0" presId="urn:microsoft.com/office/officeart/2005/8/layout/chevron1"/>
    <dgm:cxn modelId="{F7241E7E-6AD8-BE41-A225-76541A9EC033}" type="presParOf" srcId="{244F6F28-6E11-3449-8BF6-1CFC8C9494C3}" destId="{6590FB39-AB59-D742-97AC-3ADAE916BB5F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F4049B-0B12-DD49-A7AF-DA172B5EED55}" type="doc">
      <dgm:prSet loTypeId="urn:microsoft.com/office/officeart/2005/8/layout/hProcess9" loCatId="" qsTypeId="urn:microsoft.com/office/officeart/2005/8/quickstyle/simple4" qsCatId="simple" csTypeId="urn:microsoft.com/office/officeart/2005/8/colors/colorful1" csCatId="colorful" phldr="1"/>
      <dgm:spPr/>
    </dgm:pt>
    <dgm:pt modelId="{5F68633B-A10F-024C-92F0-C3665616AD1A}">
      <dgm:prSet phldrT="[Text]"/>
      <dgm:spPr/>
      <dgm:t>
        <a:bodyPr/>
        <a:lstStyle/>
        <a:p>
          <a:r>
            <a:rPr lang="en-US" dirty="0" smtClean="0"/>
            <a:t>1 Index Creation</a:t>
          </a:r>
          <a:endParaRPr lang="en-US" dirty="0"/>
        </a:p>
      </dgm:t>
    </dgm:pt>
    <dgm:pt modelId="{B2F6DB96-9802-C240-9616-4FBECB4AE1F3}" type="parTrans" cxnId="{A141D65A-579E-744F-9A6F-DD25DA6354EF}">
      <dgm:prSet/>
      <dgm:spPr/>
      <dgm:t>
        <a:bodyPr/>
        <a:lstStyle/>
        <a:p>
          <a:endParaRPr lang="en-US"/>
        </a:p>
      </dgm:t>
    </dgm:pt>
    <dgm:pt modelId="{3DC60D5F-C38D-5F44-9741-75AE3E3F1A80}" type="sibTrans" cxnId="{A141D65A-579E-744F-9A6F-DD25DA6354EF}">
      <dgm:prSet/>
      <dgm:spPr/>
      <dgm:t>
        <a:bodyPr/>
        <a:lstStyle/>
        <a:p>
          <a:endParaRPr lang="en-US"/>
        </a:p>
      </dgm:t>
    </dgm:pt>
    <dgm:pt modelId="{258741A5-0350-B34B-BE91-FE430C042598}">
      <dgm:prSet phldrT="[Text]"/>
      <dgm:spPr/>
      <dgm:t>
        <a:bodyPr/>
        <a:lstStyle/>
        <a:p>
          <a:r>
            <a:rPr lang="en-US" dirty="0" smtClean="0"/>
            <a:t>1 Query change</a:t>
          </a:r>
          <a:endParaRPr lang="en-US" dirty="0"/>
        </a:p>
      </dgm:t>
    </dgm:pt>
    <dgm:pt modelId="{1B84FB70-0CFA-7D44-BC35-3730A6ED68D0}" type="parTrans" cxnId="{62B0AAC7-D388-2742-AA77-7081E07263D7}">
      <dgm:prSet/>
      <dgm:spPr/>
      <dgm:t>
        <a:bodyPr/>
        <a:lstStyle/>
        <a:p>
          <a:endParaRPr lang="en-US"/>
        </a:p>
      </dgm:t>
    </dgm:pt>
    <dgm:pt modelId="{C5F186D0-9411-CB46-8CE1-903293F51317}" type="sibTrans" cxnId="{62B0AAC7-D388-2742-AA77-7081E07263D7}">
      <dgm:prSet/>
      <dgm:spPr/>
      <dgm:t>
        <a:bodyPr/>
        <a:lstStyle/>
        <a:p>
          <a:endParaRPr lang="en-US"/>
        </a:p>
      </dgm:t>
    </dgm:pt>
    <dgm:pt modelId="{BB0F01B9-515D-FB45-AAE1-1AED775BB82B}" type="pres">
      <dgm:prSet presAssocID="{2CF4049B-0B12-DD49-A7AF-DA172B5EED55}" presName="CompostProcess" presStyleCnt="0">
        <dgm:presLayoutVars>
          <dgm:dir/>
          <dgm:resizeHandles val="exact"/>
        </dgm:presLayoutVars>
      </dgm:prSet>
      <dgm:spPr/>
    </dgm:pt>
    <dgm:pt modelId="{FA4D3BAB-8155-474D-9DD9-5623BF45CA07}" type="pres">
      <dgm:prSet presAssocID="{2CF4049B-0B12-DD49-A7AF-DA172B5EED55}" presName="arrow" presStyleLbl="bgShp" presStyleIdx="0" presStyleCnt="1"/>
      <dgm:spPr/>
    </dgm:pt>
    <dgm:pt modelId="{7FCFAEA7-D0AF-8741-9ABD-8100B84517EE}" type="pres">
      <dgm:prSet presAssocID="{2CF4049B-0B12-DD49-A7AF-DA172B5EED55}" presName="linearProcess" presStyleCnt="0"/>
      <dgm:spPr/>
    </dgm:pt>
    <dgm:pt modelId="{60B9151F-3D3D-704B-9B49-BE1812E72845}" type="pres">
      <dgm:prSet presAssocID="{5F68633B-A10F-024C-92F0-C3665616AD1A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1C65C-C507-7C4D-BE02-718C5BBBA31A}" type="pres">
      <dgm:prSet presAssocID="{3DC60D5F-C38D-5F44-9741-75AE3E3F1A80}" presName="sibTrans" presStyleCnt="0"/>
      <dgm:spPr/>
    </dgm:pt>
    <dgm:pt modelId="{F9A4BE17-2C5B-5943-8DA4-74C8920F8A63}" type="pres">
      <dgm:prSet presAssocID="{258741A5-0350-B34B-BE91-FE430C042598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6C1896-2D0C-F441-B591-80190B642FC4}" type="presOf" srcId="{2CF4049B-0B12-DD49-A7AF-DA172B5EED55}" destId="{BB0F01B9-515D-FB45-AAE1-1AED775BB82B}" srcOrd="0" destOrd="0" presId="urn:microsoft.com/office/officeart/2005/8/layout/hProcess9"/>
    <dgm:cxn modelId="{C14C6DE4-15D9-7E44-9013-9D3E50684268}" type="presOf" srcId="{258741A5-0350-B34B-BE91-FE430C042598}" destId="{F9A4BE17-2C5B-5943-8DA4-74C8920F8A63}" srcOrd="0" destOrd="0" presId="urn:microsoft.com/office/officeart/2005/8/layout/hProcess9"/>
    <dgm:cxn modelId="{2FCFE44E-87E2-8244-93B1-C7A3C5888589}" type="presOf" srcId="{5F68633B-A10F-024C-92F0-C3665616AD1A}" destId="{60B9151F-3D3D-704B-9B49-BE1812E72845}" srcOrd="0" destOrd="0" presId="urn:microsoft.com/office/officeart/2005/8/layout/hProcess9"/>
    <dgm:cxn modelId="{A141D65A-579E-744F-9A6F-DD25DA6354EF}" srcId="{2CF4049B-0B12-DD49-A7AF-DA172B5EED55}" destId="{5F68633B-A10F-024C-92F0-C3665616AD1A}" srcOrd="0" destOrd="0" parTransId="{B2F6DB96-9802-C240-9616-4FBECB4AE1F3}" sibTransId="{3DC60D5F-C38D-5F44-9741-75AE3E3F1A80}"/>
    <dgm:cxn modelId="{62B0AAC7-D388-2742-AA77-7081E07263D7}" srcId="{2CF4049B-0B12-DD49-A7AF-DA172B5EED55}" destId="{258741A5-0350-B34B-BE91-FE430C042598}" srcOrd="1" destOrd="0" parTransId="{1B84FB70-0CFA-7D44-BC35-3730A6ED68D0}" sibTransId="{C5F186D0-9411-CB46-8CE1-903293F51317}"/>
    <dgm:cxn modelId="{8ACBFDA3-7ED1-4B49-BF27-D468800F561D}" type="presParOf" srcId="{BB0F01B9-515D-FB45-AAE1-1AED775BB82B}" destId="{FA4D3BAB-8155-474D-9DD9-5623BF45CA07}" srcOrd="0" destOrd="0" presId="urn:microsoft.com/office/officeart/2005/8/layout/hProcess9"/>
    <dgm:cxn modelId="{B857B497-A71D-3E4C-B0F3-0CD98DDA4F45}" type="presParOf" srcId="{BB0F01B9-515D-FB45-AAE1-1AED775BB82B}" destId="{7FCFAEA7-D0AF-8741-9ABD-8100B84517EE}" srcOrd="1" destOrd="0" presId="urn:microsoft.com/office/officeart/2005/8/layout/hProcess9"/>
    <dgm:cxn modelId="{231CECFA-1A38-7846-BA90-6A2726528741}" type="presParOf" srcId="{7FCFAEA7-D0AF-8741-9ABD-8100B84517EE}" destId="{60B9151F-3D3D-704B-9B49-BE1812E72845}" srcOrd="0" destOrd="0" presId="urn:microsoft.com/office/officeart/2005/8/layout/hProcess9"/>
    <dgm:cxn modelId="{FC75AD63-FABD-4341-AD51-20292DCFA948}" type="presParOf" srcId="{7FCFAEA7-D0AF-8741-9ABD-8100B84517EE}" destId="{EA61C65C-C507-7C4D-BE02-718C5BBBA31A}" srcOrd="1" destOrd="0" presId="urn:microsoft.com/office/officeart/2005/8/layout/hProcess9"/>
    <dgm:cxn modelId="{0AE55A73-77A7-9C4C-9317-466DAE3749DB}" type="presParOf" srcId="{7FCFAEA7-D0AF-8741-9ABD-8100B84517EE}" destId="{F9A4BE17-2C5B-5943-8DA4-74C8920F8A63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EA958A-BD05-3F4E-A120-B55854A50052}">
      <dsp:nvSpPr>
        <dsp:cNvPr id="0" name=""/>
        <dsp:cNvSpPr/>
      </dsp:nvSpPr>
      <dsp:spPr>
        <a:xfrm>
          <a:off x="3465007" y="2550195"/>
          <a:ext cx="1759658" cy="17596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Graphite</a:t>
          </a:r>
          <a:endParaRPr lang="en-US" sz="2600" kern="1200" dirty="0"/>
        </a:p>
      </dsp:txBody>
      <dsp:txXfrm>
        <a:off x="3722703" y="2807891"/>
        <a:ext cx="1244266" cy="1244266"/>
      </dsp:txXfrm>
    </dsp:sp>
    <dsp:sp modelId="{EF88D5C5-50A6-D249-A954-2486E16AC111}">
      <dsp:nvSpPr>
        <dsp:cNvPr id="0" name=""/>
        <dsp:cNvSpPr/>
      </dsp:nvSpPr>
      <dsp:spPr>
        <a:xfrm rot="10800000">
          <a:off x="1408802" y="3179273"/>
          <a:ext cx="1943113" cy="5015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69274E-AFBD-2C41-A965-64C878F9A6E7}">
      <dsp:nvSpPr>
        <dsp:cNvPr id="0" name=""/>
        <dsp:cNvSpPr/>
      </dsp:nvSpPr>
      <dsp:spPr>
        <a:xfrm>
          <a:off x="792921" y="2937320"/>
          <a:ext cx="1231761" cy="9854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Audience</a:t>
          </a:r>
          <a:endParaRPr lang="en-US" sz="1600" kern="1200" dirty="0"/>
        </a:p>
      </dsp:txBody>
      <dsp:txXfrm>
        <a:off x="821783" y="2966182"/>
        <a:ext cx="1174037" cy="927684"/>
      </dsp:txXfrm>
    </dsp:sp>
    <dsp:sp modelId="{82FA45A2-7C23-3548-A541-F666E0BABBB5}">
      <dsp:nvSpPr>
        <dsp:cNvPr id="0" name=""/>
        <dsp:cNvSpPr/>
      </dsp:nvSpPr>
      <dsp:spPr>
        <a:xfrm rot="12600000">
          <a:off x="1671992" y="2197034"/>
          <a:ext cx="1943113" cy="5015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E7F7FA-F9B4-FC48-AC3D-EBDA520AECAD}">
      <dsp:nvSpPr>
        <dsp:cNvPr id="0" name=""/>
        <dsp:cNvSpPr/>
      </dsp:nvSpPr>
      <dsp:spPr>
        <a:xfrm>
          <a:off x="1186275" y="1469303"/>
          <a:ext cx="1231761" cy="9854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Web Servers  (FE/API)</a:t>
          </a:r>
          <a:endParaRPr lang="en-US" sz="1600" kern="1200" dirty="0"/>
        </a:p>
      </dsp:txBody>
      <dsp:txXfrm>
        <a:off x="1215137" y="1498165"/>
        <a:ext cx="1174037" cy="927684"/>
      </dsp:txXfrm>
    </dsp:sp>
    <dsp:sp modelId="{3134AFD8-5C38-5442-85E3-009EEB18D7E7}">
      <dsp:nvSpPr>
        <dsp:cNvPr id="0" name=""/>
        <dsp:cNvSpPr/>
      </dsp:nvSpPr>
      <dsp:spPr>
        <a:xfrm rot="14400000">
          <a:off x="2391041" y="1477986"/>
          <a:ext cx="1943113" cy="5015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97DB89-E005-C740-BB03-09C5126508BC}">
      <dsp:nvSpPr>
        <dsp:cNvPr id="0" name=""/>
        <dsp:cNvSpPr/>
      </dsp:nvSpPr>
      <dsp:spPr>
        <a:xfrm>
          <a:off x="2260938" y="394640"/>
          <a:ext cx="1231761" cy="9854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Cache Layer</a:t>
          </a:r>
          <a:endParaRPr lang="en-US" sz="1600" kern="1200" dirty="0"/>
        </a:p>
      </dsp:txBody>
      <dsp:txXfrm>
        <a:off x="2289800" y="423502"/>
        <a:ext cx="1174037" cy="927684"/>
      </dsp:txXfrm>
    </dsp:sp>
    <dsp:sp modelId="{5BD9D033-DA8A-E340-9A51-DF1A4E9685BC}">
      <dsp:nvSpPr>
        <dsp:cNvPr id="0" name=""/>
        <dsp:cNvSpPr/>
      </dsp:nvSpPr>
      <dsp:spPr>
        <a:xfrm rot="16200000">
          <a:off x="3373279" y="1214796"/>
          <a:ext cx="1943113" cy="5015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BE3744-8F8B-CF47-A1D0-7C091F7BB7A8}">
      <dsp:nvSpPr>
        <dsp:cNvPr id="0" name=""/>
        <dsp:cNvSpPr/>
      </dsp:nvSpPr>
      <dsp:spPr>
        <a:xfrm>
          <a:off x="3728955" y="1286"/>
          <a:ext cx="1231761" cy="9854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Databases</a:t>
          </a:r>
          <a:endParaRPr lang="en-US" sz="1600" kern="1200" dirty="0"/>
        </a:p>
      </dsp:txBody>
      <dsp:txXfrm>
        <a:off x="3757817" y="30148"/>
        <a:ext cx="1174037" cy="927684"/>
      </dsp:txXfrm>
    </dsp:sp>
    <dsp:sp modelId="{C40A1C2F-CE09-8646-8807-CEE37827D2C4}">
      <dsp:nvSpPr>
        <dsp:cNvPr id="0" name=""/>
        <dsp:cNvSpPr/>
      </dsp:nvSpPr>
      <dsp:spPr>
        <a:xfrm rot="18000000">
          <a:off x="4355518" y="1477986"/>
          <a:ext cx="1943113" cy="5015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1CF79-6BA3-F94D-9EF9-386ED515F6A4}">
      <dsp:nvSpPr>
        <dsp:cNvPr id="0" name=""/>
        <dsp:cNvSpPr/>
      </dsp:nvSpPr>
      <dsp:spPr>
        <a:xfrm>
          <a:off x="5196972" y="394640"/>
          <a:ext cx="1231761" cy="9854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Virtualization</a:t>
          </a:r>
          <a:endParaRPr lang="en-US" sz="1600" kern="1200" dirty="0"/>
        </a:p>
      </dsp:txBody>
      <dsp:txXfrm>
        <a:off x="5225834" y="423502"/>
        <a:ext cx="1174037" cy="927684"/>
      </dsp:txXfrm>
    </dsp:sp>
    <dsp:sp modelId="{9BAA3390-43D4-2544-B4E0-E140FAFAAAE2}">
      <dsp:nvSpPr>
        <dsp:cNvPr id="0" name=""/>
        <dsp:cNvSpPr/>
      </dsp:nvSpPr>
      <dsp:spPr>
        <a:xfrm rot="19800000">
          <a:off x="5074567" y="2197034"/>
          <a:ext cx="1943113" cy="5015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75F29B-443F-CF4F-9B5F-ABB7A6D0F791}">
      <dsp:nvSpPr>
        <dsp:cNvPr id="0" name=""/>
        <dsp:cNvSpPr/>
      </dsp:nvSpPr>
      <dsp:spPr>
        <a:xfrm>
          <a:off x="6271635" y="1469303"/>
          <a:ext cx="1231761" cy="9854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Storage (SAN/NAS)</a:t>
          </a:r>
          <a:endParaRPr lang="en-US" sz="1600" kern="1200" dirty="0"/>
        </a:p>
      </dsp:txBody>
      <dsp:txXfrm>
        <a:off x="6300497" y="1498165"/>
        <a:ext cx="1174037" cy="927684"/>
      </dsp:txXfrm>
    </dsp:sp>
    <dsp:sp modelId="{A83AB9DE-26E5-8346-B7BE-50189D72F62F}">
      <dsp:nvSpPr>
        <dsp:cNvPr id="0" name=""/>
        <dsp:cNvSpPr/>
      </dsp:nvSpPr>
      <dsp:spPr>
        <a:xfrm>
          <a:off x="5337757" y="3179273"/>
          <a:ext cx="1943113" cy="50150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65A2F2-05EA-2546-B8D4-C1AC53401A2D}">
      <dsp:nvSpPr>
        <dsp:cNvPr id="0" name=""/>
        <dsp:cNvSpPr/>
      </dsp:nvSpPr>
      <dsp:spPr>
        <a:xfrm>
          <a:off x="6664989" y="2937320"/>
          <a:ext cx="1231761" cy="9854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Networking</a:t>
          </a:r>
          <a:endParaRPr lang="en-US" sz="1600" kern="1200" dirty="0"/>
        </a:p>
      </dsp:txBody>
      <dsp:txXfrm>
        <a:off x="6693851" y="2966182"/>
        <a:ext cx="1174037" cy="927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A96BF-68B7-E24B-9760-7D54C49C8013}">
      <dsp:nvSpPr>
        <dsp:cNvPr id="0" name=""/>
        <dsp:cNvSpPr/>
      </dsp:nvSpPr>
      <dsp:spPr>
        <a:xfrm>
          <a:off x="7825" y="0"/>
          <a:ext cx="4677871" cy="122313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Old   Approach</a:t>
          </a:r>
          <a:endParaRPr lang="en-US" sz="4200" kern="1200" dirty="0"/>
        </a:p>
      </dsp:txBody>
      <dsp:txXfrm>
        <a:off x="619395" y="0"/>
        <a:ext cx="3454732" cy="1223139"/>
      </dsp:txXfrm>
    </dsp:sp>
    <dsp:sp modelId="{6590FB39-AB59-D742-97AC-3ADAE916BB5F}">
      <dsp:nvSpPr>
        <dsp:cNvPr id="0" name=""/>
        <dsp:cNvSpPr/>
      </dsp:nvSpPr>
      <dsp:spPr>
        <a:xfrm>
          <a:off x="4217909" y="0"/>
          <a:ext cx="4677871" cy="122313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New Approach</a:t>
          </a:r>
          <a:endParaRPr lang="en-US" sz="4200" kern="1200" dirty="0"/>
        </a:p>
      </dsp:txBody>
      <dsp:txXfrm>
        <a:off x="4829479" y="0"/>
        <a:ext cx="3454732" cy="1223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A96BF-68B7-E24B-9760-7D54C49C8013}">
      <dsp:nvSpPr>
        <dsp:cNvPr id="0" name=""/>
        <dsp:cNvSpPr/>
      </dsp:nvSpPr>
      <dsp:spPr>
        <a:xfrm>
          <a:off x="7825" y="0"/>
          <a:ext cx="4677871" cy="122313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Don’t do queries with full tables scans</a:t>
          </a:r>
          <a:endParaRPr lang="en-US" sz="3000" kern="1200" dirty="0"/>
        </a:p>
      </dsp:txBody>
      <dsp:txXfrm>
        <a:off x="619395" y="0"/>
        <a:ext cx="3454732" cy="1223139"/>
      </dsp:txXfrm>
    </dsp:sp>
    <dsp:sp modelId="{6590FB39-AB59-D742-97AC-3ADAE916BB5F}">
      <dsp:nvSpPr>
        <dsp:cNvPr id="0" name=""/>
        <dsp:cNvSpPr/>
      </dsp:nvSpPr>
      <dsp:spPr>
        <a:xfrm>
          <a:off x="4217909" y="0"/>
          <a:ext cx="4677871" cy="122313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rgbClr val="FF0000"/>
              </a:solidFill>
            </a:rPr>
            <a:t>Show and give access</a:t>
          </a:r>
          <a:endParaRPr lang="en-US" sz="3000" kern="1200" dirty="0">
            <a:solidFill>
              <a:srgbClr val="FF0000"/>
            </a:solidFill>
          </a:endParaRPr>
        </a:p>
      </dsp:txBody>
      <dsp:txXfrm>
        <a:off x="4829479" y="0"/>
        <a:ext cx="3454732" cy="1223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D3BAB-8155-474D-9DD9-5623BF45CA07}">
      <dsp:nvSpPr>
        <dsp:cNvPr id="0" name=""/>
        <dsp:cNvSpPr/>
      </dsp:nvSpPr>
      <dsp:spPr>
        <a:xfrm>
          <a:off x="675700" y="0"/>
          <a:ext cx="7657942" cy="434898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B9151F-3D3D-704B-9B49-BE1812E72845}">
      <dsp:nvSpPr>
        <dsp:cNvPr id="0" name=""/>
        <dsp:cNvSpPr/>
      </dsp:nvSpPr>
      <dsp:spPr>
        <a:xfrm>
          <a:off x="2199" y="1304694"/>
          <a:ext cx="4345864" cy="173959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1 Index Creation</a:t>
          </a:r>
          <a:endParaRPr lang="en-US" sz="4500" kern="1200" dirty="0"/>
        </a:p>
      </dsp:txBody>
      <dsp:txXfrm>
        <a:off x="87119" y="1389614"/>
        <a:ext cx="4176024" cy="1569752"/>
      </dsp:txXfrm>
    </dsp:sp>
    <dsp:sp modelId="{F9A4BE17-2C5B-5943-8DA4-74C8920F8A63}">
      <dsp:nvSpPr>
        <dsp:cNvPr id="0" name=""/>
        <dsp:cNvSpPr/>
      </dsp:nvSpPr>
      <dsp:spPr>
        <a:xfrm>
          <a:off x="4661279" y="1304694"/>
          <a:ext cx="4345864" cy="173959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1 Query change</a:t>
          </a:r>
          <a:endParaRPr lang="en-US" sz="4500" kern="1200" dirty="0"/>
        </a:p>
      </dsp:txBody>
      <dsp:txXfrm>
        <a:off x="4746199" y="1389614"/>
        <a:ext cx="4176024" cy="1569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15494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Video_on_demand" TargetMode="External"/><Relationship Id="rId13" Type="http://schemas.openxmlformats.org/officeDocument/2006/relationships/hyperlink" Target="http://en.wikipedia.org/wiki/Hulu" TargetMode="External"/><Relationship Id="rId18" Type="http://schemas.openxmlformats.org/officeDocument/2006/relationships/hyperlink" Target="http://en.wikipedia.org/wiki/RPI_TV" TargetMode="External"/><Relationship Id="rId3" Type="http://schemas.openxmlformats.org/officeDocument/2006/relationships/hyperlink" Target="http://en.wikipedia.org/wiki/Internet" TargetMode="External"/><Relationship Id="rId7" Type="http://schemas.openxmlformats.org/officeDocument/2006/relationships/hyperlink" Target="http://en.wikipedia.org/wiki/Pay_television" TargetMode="External"/><Relationship Id="rId12" Type="http://schemas.openxmlformats.org/officeDocument/2006/relationships/hyperlink" Target="http://en.wikipedia.org/wiki/HBO" TargetMode="External"/><Relationship Id="rId17" Type="http://schemas.openxmlformats.org/officeDocument/2006/relationships/hyperlink" Target="http://en.wikipedia.org/wiki/NowTV" TargetMode="External"/><Relationship Id="rId2" Type="http://schemas.openxmlformats.org/officeDocument/2006/relationships/slide" Target="../slides/slide3.xml"/><Relationship Id="rId16" Type="http://schemas.openxmlformats.org/officeDocument/2006/relationships/hyperlink" Target="http://en.wikipedia.org/wiki/Netflix" TargetMode="External"/><Relationship Id="rId20" Type="http://schemas.openxmlformats.org/officeDocument/2006/relationships/hyperlink" Target="http://en.wikipedia.org/wiki/WWE_Network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Internet_service_provider" TargetMode="External"/><Relationship Id="rId11" Type="http://schemas.openxmlformats.org/officeDocument/2006/relationships/hyperlink" Target="http://en.wikipedia.org/wiki/Crackle_(company)" TargetMode="External"/><Relationship Id="rId5" Type="http://schemas.openxmlformats.org/officeDocument/2006/relationships/hyperlink" Target="http://en.wikipedia.org/wiki/Internet_Protocol" TargetMode="External"/><Relationship Id="rId15" Type="http://schemas.openxmlformats.org/officeDocument/2006/relationships/hyperlink" Target="http://en.wikipedia.org/w/index.php?title=NetD&amp;action=edit&amp;redlink=1" TargetMode="External"/><Relationship Id="rId10" Type="http://schemas.openxmlformats.org/officeDocument/2006/relationships/hyperlink" Target="http://en.wikipedia.org/wiki/AT&amp;T_U-Verse" TargetMode="External"/><Relationship Id="rId19" Type="http://schemas.openxmlformats.org/officeDocument/2006/relationships/hyperlink" Target="http://en.wikipedia.org/wiki/WhereverTV" TargetMode="External"/><Relationship Id="rId4" Type="http://schemas.openxmlformats.org/officeDocument/2006/relationships/hyperlink" Target="http://en.wikipedia.org/wiki/Multiple-system_operator" TargetMode="External"/><Relationship Id="rId9" Type="http://schemas.openxmlformats.org/officeDocument/2006/relationships/hyperlink" Target="http://en.wikipedia.org/wiki/IPTV" TargetMode="External"/><Relationship Id="rId14" Type="http://schemas.openxmlformats.org/officeDocument/2006/relationships/hyperlink" Target="http://en.wikipedia.org/wiki/MyTV_(Arabic)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Movistar TV is the Digital Video Platform offered by Telefónica in South America ( Argentina, brazil, Chile, and Peru ) and Spain.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dirty="0"/>
              <a:t>The team: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s" dirty="0"/>
              <a:t>Developers, service delivery, Operations, QA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s" dirty="0"/>
              <a:t>distributed in different </a:t>
            </a:r>
            <a:r>
              <a:rPr lang="es" dirty="0" smtClean="0"/>
              <a:t>scrum groups</a:t>
            </a:r>
            <a:r>
              <a:rPr lang="es" baseline="0" dirty="0"/>
              <a:t> </a:t>
            </a:r>
            <a:r>
              <a:rPr lang="es" baseline="0" dirty="0" smtClean="0"/>
              <a:t>dedicated to a service </a:t>
            </a:r>
            <a:endParaRPr lang="es"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s" dirty="0"/>
              <a:t>Content WorkFlow</a:t>
            </a:r>
          </a:p>
          <a:p>
            <a:pPr rtl="0">
              <a:spcBef>
                <a:spcPts val="0"/>
              </a:spcBef>
              <a:buNone/>
            </a:pPr>
            <a:r>
              <a:rPr lang="es" dirty="0"/>
              <a:t>Devices</a:t>
            </a:r>
          </a:p>
          <a:p>
            <a:pPr rtl="0">
              <a:spcBef>
                <a:spcPts val="0"/>
              </a:spcBef>
              <a:buNone/>
            </a:pPr>
            <a:r>
              <a:rPr lang="es" dirty="0"/>
              <a:t>IPTV</a:t>
            </a:r>
          </a:p>
          <a:p>
            <a:pPr rtl="0">
              <a:spcBef>
                <a:spcPts val="0"/>
              </a:spcBef>
              <a:buNone/>
            </a:pPr>
            <a:r>
              <a:rPr lang="es" dirty="0"/>
              <a:t>Platform</a:t>
            </a:r>
          </a:p>
          <a:p>
            <a:pPr rtl="0">
              <a:spcBef>
                <a:spcPts val="0"/>
              </a:spcBef>
              <a:buNone/>
            </a:pPr>
            <a:r>
              <a:rPr lang="es" dirty="0"/>
              <a:t>CDN</a:t>
            </a:r>
          </a:p>
          <a:p>
            <a:pPr rtl="0">
              <a:spcBef>
                <a:spcPts val="0"/>
              </a:spcBef>
              <a:buNone/>
            </a:pPr>
            <a:r>
              <a:rPr lang="es" dirty="0"/>
              <a:t>Suggestions</a:t>
            </a:r>
          </a:p>
          <a:p>
            <a:pPr rtl="0">
              <a:spcBef>
                <a:spcPts val="0"/>
              </a:spcBef>
              <a:buNone/>
            </a:pPr>
            <a:r>
              <a:rPr lang="es" dirty="0"/>
              <a:t>BI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dirty="0"/>
              <a:t>To achieve the best experience for the users. Make of Telefonica a Video Company. 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s" dirty="0"/>
              <a:t>The end of Buffering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s" dirty="0"/>
              <a:t>the best Experience for our Users. Live television available from any mobile device  ( android, windows phone, iOS ) </a:t>
            </a:r>
            <a:r>
              <a:rPr lang="es" dirty="0" smtClean="0"/>
              <a:t>SmartTVs </a:t>
            </a:r>
            <a:r>
              <a:rPr lang="es" dirty="0"/>
              <a:t>… set top boxes</a:t>
            </a:r>
          </a:p>
          <a:p>
            <a:pPr>
              <a:spcBef>
                <a:spcPts val="0"/>
              </a:spcBef>
              <a:buNone/>
            </a:pPr>
            <a:endParaRPr lang="es-ES" dirty="0" smtClean="0">
              <a:solidFill>
                <a:srgbClr val="252525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s-ES" dirty="0" smtClean="0">
              <a:solidFill>
                <a:srgbClr val="252525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252525"/>
                </a:solidFill>
              </a:rPr>
              <a:t>Whenever</a:t>
            </a:r>
            <a:r>
              <a:rPr lang="es-ES" dirty="0" smtClean="0">
                <a:solidFill>
                  <a:srgbClr val="252525"/>
                </a:solidFill>
              </a:rPr>
              <a:t>. </a:t>
            </a:r>
            <a:r>
              <a:rPr lang="es-ES" dirty="0" err="1" smtClean="0">
                <a:solidFill>
                  <a:srgbClr val="252525"/>
                </a:solidFill>
              </a:rPr>
              <a:t>Wherever</a:t>
            </a:r>
            <a:r>
              <a:rPr lang="es-ES" dirty="0" smtClean="0">
                <a:solidFill>
                  <a:srgbClr val="252525"/>
                </a:solidFill>
              </a:rPr>
              <a:t>, </a:t>
            </a:r>
            <a:r>
              <a:rPr lang="es-ES" dirty="0" err="1" smtClean="0">
                <a:solidFill>
                  <a:srgbClr val="252525"/>
                </a:solidFill>
              </a:rPr>
              <a:t>however</a:t>
            </a:r>
            <a:endParaRPr lang="es-ES" dirty="0" smtClean="0">
              <a:solidFill>
                <a:srgbClr val="252525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>
              <a:solidFill>
                <a:srgbClr val="252525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Smart Probes in front ends  ( predictive and scheduled growth ) for instance during an important match as Barça Madrid ( 2013 )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Modular Enabling ( Being able to switch on and off some services such as encoding or content ingestion when the resources are needed in another service )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Cache optimization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MongoDB session handling optimization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DataBase optimization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API optimization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Infrastructure Challenge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r>
              <a:rPr lang="es"/>
              <a:t>Latency and migration of datacenters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Challenge all the platforms available not only mobile and PC but also, consoles, STB and Smart TV’s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Complexity of the Platform due to integrated services with 3rd parties ( Mediaroom, Widevine, Elemental, PlayReady Isssuer … )  and the integration with the Local Business Centres ( OB’s 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dirty="0"/>
              <a:t>While maintaining the usual dev/qa squads working in sprints ( SCRUM ), some other specialized squads were created involving ops, service delivery, performance and devs. Frontal Engineering, Security and Performance for instance were squads created as a “task force” parallel to the daily work of the usual scrum squads. </a:t>
            </a:r>
          </a:p>
          <a:p>
            <a:pPr marL="457200" lvl="0" indent="-317500" rtl="0">
              <a:spcBef>
                <a:spcPts val="600"/>
              </a:spcBef>
              <a:buClr>
                <a:srgbClr val="133F52"/>
              </a:buClr>
              <a:buSzPct val="100000"/>
              <a:buFont typeface="Arial"/>
              <a:buChar char="●"/>
            </a:pPr>
            <a:r>
              <a:rPr lang="es" sz="1400" dirty="0">
                <a:solidFill>
                  <a:srgbClr val="133F52"/>
                </a:solidFill>
              </a:rPr>
              <a:t>We define </a:t>
            </a:r>
            <a:r>
              <a:rPr lang="es" sz="1400" i="1" dirty="0">
                <a:solidFill>
                  <a:srgbClr val="133F52"/>
                </a:solidFill>
              </a:rPr>
              <a:t>SQUADs</a:t>
            </a:r>
            <a:r>
              <a:rPr lang="es" sz="1400" dirty="0">
                <a:solidFill>
                  <a:srgbClr val="133F52"/>
                </a:solidFill>
              </a:rPr>
              <a:t> per </a:t>
            </a:r>
            <a:r>
              <a:rPr lang="es" sz="1600" b="1" dirty="0">
                <a:solidFill>
                  <a:srgbClr val="133F52"/>
                </a:solidFill>
              </a:rPr>
              <a:t>feature</a:t>
            </a:r>
            <a:r>
              <a:rPr lang="es" sz="1400" dirty="0">
                <a:solidFill>
                  <a:srgbClr val="133F52"/>
                </a:solidFill>
              </a:rPr>
              <a:t>, related </a:t>
            </a:r>
            <a:r>
              <a:rPr lang="es" sz="1600" b="1" dirty="0">
                <a:solidFill>
                  <a:srgbClr val="133F52"/>
                </a:solidFill>
              </a:rPr>
              <a:t>group of features</a:t>
            </a:r>
            <a:r>
              <a:rPr lang="es" sz="1400" dirty="0">
                <a:solidFill>
                  <a:srgbClr val="133F52"/>
                </a:solidFill>
              </a:rPr>
              <a:t> or </a:t>
            </a:r>
            <a:r>
              <a:rPr lang="es" sz="1600" b="1" dirty="0">
                <a:solidFill>
                  <a:srgbClr val="133F52"/>
                </a:solidFill>
              </a:rPr>
              <a:t>task force</a:t>
            </a:r>
            <a:r>
              <a:rPr lang="es" sz="1400" dirty="0">
                <a:solidFill>
                  <a:srgbClr val="133F52"/>
                </a:solidFill>
              </a:rPr>
              <a:t>, involving people from different disciplines (TPM, PGM, DEV, QA, etc.)</a:t>
            </a:r>
          </a:p>
          <a:p>
            <a:pPr marL="457200" lvl="0" indent="-317500" rtl="0">
              <a:spcBef>
                <a:spcPts val="600"/>
              </a:spcBef>
              <a:buClr>
                <a:srgbClr val="133F52"/>
              </a:buClr>
              <a:buSzPct val="100000"/>
              <a:buFont typeface="Arial"/>
              <a:buChar char="●"/>
            </a:pPr>
            <a:r>
              <a:rPr lang="es" sz="1400" dirty="0">
                <a:solidFill>
                  <a:srgbClr val="133F52"/>
                </a:solidFill>
              </a:rPr>
              <a:t>So SQUADs:</a:t>
            </a:r>
          </a:p>
          <a:p>
            <a:pPr marL="914400" lvl="1" indent="-317500" rtl="0">
              <a:spcBef>
                <a:spcPts val="480"/>
              </a:spcBef>
              <a:buClr>
                <a:srgbClr val="133F52"/>
              </a:buClr>
              <a:buSzPct val="100000"/>
              <a:buFont typeface="Courier New"/>
              <a:buChar char="o"/>
            </a:pPr>
            <a:r>
              <a:rPr lang="es" sz="1400" dirty="0">
                <a:solidFill>
                  <a:srgbClr val="133F52"/>
                </a:solidFill>
              </a:rPr>
              <a:t>Have a </a:t>
            </a:r>
            <a:r>
              <a:rPr lang="es" sz="1600" b="1" dirty="0">
                <a:solidFill>
                  <a:srgbClr val="133F52"/>
                </a:solidFill>
              </a:rPr>
              <a:t>clear mission</a:t>
            </a:r>
            <a:r>
              <a:rPr lang="es" sz="1600" dirty="0">
                <a:solidFill>
                  <a:srgbClr val="133F52"/>
                </a:solidFill>
              </a:rPr>
              <a:t> and </a:t>
            </a:r>
            <a:r>
              <a:rPr lang="es" sz="1600" b="1" dirty="0">
                <a:solidFill>
                  <a:srgbClr val="133F52"/>
                </a:solidFill>
              </a:rPr>
              <a:t>backlog</a:t>
            </a:r>
          </a:p>
          <a:p>
            <a:pPr marL="914400" lvl="1" indent="-317500" rtl="0">
              <a:spcBef>
                <a:spcPts val="480"/>
              </a:spcBef>
              <a:buClr>
                <a:srgbClr val="133F52"/>
              </a:buClr>
              <a:buSzPct val="87500"/>
              <a:buFont typeface="Courier New"/>
              <a:buChar char="o"/>
            </a:pPr>
            <a:r>
              <a:rPr lang="es" sz="1600" b="1" dirty="0">
                <a:solidFill>
                  <a:srgbClr val="133F52"/>
                </a:solidFill>
              </a:rPr>
              <a:t>Self organized</a:t>
            </a:r>
            <a:r>
              <a:rPr lang="es" sz="1400" dirty="0">
                <a:solidFill>
                  <a:srgbClr val="133F52"/>
                </a:solidFill>
              </a:rPr>
              <a:t> and </a:t>
            </a:r>
            <a:r>
              <a:rPr lang="es" sz="1600" b="1" dirty="0">
                <a:solidFill>
                  <a:srgbClr val="133F52"/>
                </a:solidFill>
              </a:rPr>
              <a:t>autonomous.</a:t>
            </a:r>
            <a:r>
              <a:rPr lang="es" sz="1400" dirty="0">
                <a:solidFill>
                  <a:srgbClr val="133F52"/>
                </a:solidFill>
              </a:rPr>
              <a:t> Dailys happen inside SQUAD</a:t>
            </a:r>
          </a:p>
          <a:p>
            <a:pPr marL="914400" lvl="1" indent="-317500" rtl="0">
              <a:spcBef>
                <a:spcPts val="480"/>
              </a:spcBef>
              <a:buClr>
                <a:srgbClr val="133F52"/>
              </a:buClr>
              <a:buSzPct val="100000"/>
              <a:buFont typeface="Courier New"/>
              <a:buChar char="o"/>
            </a:pPr>
            <a:r>
              <a:rPr lang="es" sz="1400" dirty="0">
                <a:solidFill>
                  <a:srgbClr val="133F52"/>
                </a:solidFill>
              </a:rPr>
              <a:t>From 5 to 10 people involved (dynamic)</a:t>
            </a:r>
          </a:p>
          <a:p>
            <a:pPr marL="914400" lvl="1" indent="-317500" rtl="0">
              <a:spcBef>
                <a:spcPts val="480"/>
              </a:spcBef>
              <a:buClr>
                <a:srgbClr val="133F52"/>
              </a:buClr>
              <a:buSzPct val="100000"/>
              <a:buFont typeface="Courier New"/>
              <a:buChar char="o"/>
            </a:pPr>
            <a:r>
              <a:rPr lang="es" sz="1400" dirty="0">
                <a:solidFill>
                  <a:srgbClr val="133F52"/>
                </a:solidFill>
              </a:rPr>
              <a:t>Each person should not be involved in more than 3 SQUADs</a:t>
            </a:r>
          </a:p>
          <a:p>
            <a:pPr marL="914400" lvl="1" indent="-317500" rtl="0">
              <a:spcBef>
                <a:spcPts val="480"/>
              </a:spcBef>
              <a:buClr>
                <a:srgbClr val="133F52"/>
              </a:buClr>
              <a:buSzPct val="87500"/>
              <a:buFont typeface="Courier New"/>
              <a:buChar char="o"/>
            </a:pPr>
            <a:r>
              <a:rPr lang="es" sz="1600" b="1" dirty="0">
                <a:solidFill>
                  <a:srgbClr val="133F52"/>
                </a:solidFill>
              </a:rPr>
              <a:t>Shared knowledge</a:t>
            </a:r>
            <a:r>
              <a:rPr lang="es" sz="1400" dirty="0">
                <a:solidFill>
                  <a:srgbClr val="133F52"/>
                </a:solidFill>
              </a:rPr>
              <a:t> about a feature and </a:t>
            </a:r>
            <a:r>
              <a:rPr lang="es" sz="1600" b="1" dirty="0">
                <a:solidFill>
                  <a:srgbClr val="133F52"/>
                </a:solidFill>
              </a:rPr>
              <a:t>Domain expertise</a:t>
            </a:r>
          </a:p>
          <a:p>
            <a:pPr marL="914400" lvl="1" indent="-317500" rtl="0">
              <a:spcBef>
                <a:spcPts val="480"/>
              </a:spcBef>
              <a:buClr>
                <a:srgbClr val="133F52"/>
              </a:buClr>
              <a:buSzPct val="100000"/>
              <a:buFont typeface="Courier New"/>
              <a:buChar char="o"/>
            </a:pPr>
            <a:r>
              <a:rPr lang="es" sz="1400" dirty="0">
                <a:solidFill>
                  <a:srgbClr val="133F52"/>
                </a:solidFill>
              </a:rPr>
              <a:t>Squad Leader will maintain SQUAD and track cross-dependencies. Anyone can lead a SQUAD, just ask for it</a:t>
            </a:r>
          </a:p>
          <a:p>
            <a:pPr marL="457200" lvl="0" indent="-317500" rtl="0">
              <a:spcBef>
                <a:spcPts val="600"/>
              </a:spcBef>
              <a:buClr>
                <a:srgbClr val="133F52"/>
              </a:buClr>
              <a:buSzPct val="100000"/>
              <a:buFont typeface="Arial"/>
              <a:buChar char="●"/>
            </a:pPr>
            <a:r>
              <a:rPr lang="es" sz="1400" dirty="0">
                <a:solidFill>
                  <a:srgbClr val="133F52"/>
                </a:solidFill>
              </a:rPr>
              <a:t>There will be </a:t>
            </a:r>
            <a:r>
              <a:rPr lang="es" sz="1400" i="1" dirty="0">
                <a:solidFill>
                  <a:srgbClr val="133F52"/>
                </a:solidFill>
              </a:rPr>
              <a:t>TRIBE</a:t>
            </a:r>
            <a:r>
              <a:rPr lang="es" sz="1400" dirty="0">
                <a:solidFill>
                  <a:srgbClr val="133F52"/>
                </a:solidFill>
              </a:rPr>
              <a:t> meetings, where we will track dependencies and follow backlogs evolution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dirty="0"/>
              <a:t>Continuous Integration QA effort for automation of every device, 80% coverage</a:t>
            </a:r>
          </a:p>
          <a:p>
            <a:pPr rtl="0">
              <a:spcBef>
                <a:spcPts val="0"/>
              </a:spcBef>
              <a:buNone/>
            </a:pPr>
            <a:r>
              <a:rPr lang="es" dirty="0"/>
              <a:t>Using same tools as Devs ( visual Studio ) improved the quality and coverage of tests. </a:t>
            </a:r>
          </a:p>
          <a:p>
            <a:pPr rtl="0">
              <a:spcBef>
                <a:spcPts val="0"/>
              </a:spcBef>
              <a:buNone/>
            </a:pPr>
            <a:r>
              <a:rPr lang="es" dirty="0"/>
              <a:t>Migrating from Jmeter to Visual Studio Load Testing tools. 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s" dirty="0"/>
              <a:t>A stable testing in production environment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s" dirty="0" smtClean="0"/>
              <a:t>Continuous Delivery:  delivering </a:t>
            </a:r>
            <a:r>
              <a:rPr lang="es" dirty="0"/>
              <a:t>new content and new modular features. 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All servers got all sofrware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All servers got all sofrware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All servers got all sofrware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Developers,</a:t>
            </a:r>
            <a:r>
              <a:rPr lang="es" baseline="0" dirty="0" smtClean="0"/>
              <a:t> Service Delivery and Performance Testers, Ops</a:t>
            </a:r>
            <a:endParaRPr lang="e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All servers got all sofrware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but we still have the problem that pre production environment was not accurate … we wanted to be really sure so we enable a testing environment in production. learning process, first time we did a test it killed the Database :D From then on we refined the testing environment and the testing suite. 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sz="1400"/>
              <a:t>http://test.cdn.telefonica.com/?page_id=7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One Shoot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Soccer is o</a:t>
            </a:r>
            <a:r>
              <a:rPr lang="es" dirty="0" smtClean="0"/>
              <a:t>ne Shoot</a:t>
            </a:r>
            <a:r>
              <a:rPr lang="en-US" dirty="0" smtClean="0"/>
              <a:t> –</a:t>
            </a:r>
            <a:r>
              <a:rPr lang="en-US" baseline="0" dirty="0" smtClean="0"/>
              <a:t> 9 times to check and adjust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180 times</a:t>
            </a:r>
            <a:endParaRPr lang="e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One Shoot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movistar TV is the video Solution offered by Telefonica. 2 years ago a television on mobile devices was offered.  GO TV is a free service offered to the Movistar TV users.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s"/>
              <a:t>movistar TV offers  both OTT and IPTV. We are gonna talk basically on OTT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s" b="1">
                <a:solidFill>
                  <a:srgbClr val="252525"/>
                </a:solidFill>
              </a:rPr>
              <a:t>Over-the-top content</a:t>
            </a:r>
            <a:r>
              <a:rPr lang="es">
                <a:solidFill>
                  <a:srgbClr val="252525"/>
                </a:solidFill>
              </a:rPr>
              <a:t> (</a:t>
            </a:r>
            <a:r>
              <a:rPr lang="es" b="1">
                <a:solidFill>
                  <a:srgbClr val="252525"/>
                </a:solidFill>
              </a:rPr>
              <a:t>OTT</a:t>
            </a:r>
            <a:r>
              <a:rPr lang="es">
                <a:solidFill>
                  <a:srgbClr val="252525"/>
                </a:solidFill>
              </a:rPr>
              <a:t>) refers to delivery of audio, video, and other media over the </a:t>
            </a:r>
            <a:r>
              <a:rPr lang="es">
                <a:solidFill>
                  <a:srgbClr val="0B0080"/>
                </a:solidFill>
                <a:hlinkClick r:id="rId3"/>
              </a:rPr>
              <a:t>Internet</a:t>
            </a:r>
            <a:r>
              <a:rPr lang="es">
                <a:solidFill>
                  <a:srgbClr val="252525"/>
                </a:solidFill>
              </a:rPr>
              <a:t> without a </a:t>
            </a:r>
            <a:r>
              <a:rPr lang="es">
                <a:solidFill>
                  <a:srgbClr val="0B0080"/>
                </a:solidFill>
                <a:hlinkClick r:id="rId4"/>
              </a:rPr>
              <a:t>multiple-system operator</a:t>
            </a:r>
            <a:r>
              <a:rPr lang="es">
                <a:solidFill>
                  <a:srgbClr val="252525"/>
                </a:solidFill>
              </a:rPr>
              <a:t> being involved in the control or distribution of the content. The provider may be aware of the contents of the </a:t>
            </a:r>
            <a:r>
              <a:rPr lang="es">
                <a:solidFill>
                  <a:srgbClr val="0B0080"/>
                </a:solidFill>
                <a:hlinkClick r:id="rId5"/>
              </a:rPr>
              <a:t>Internet Protocol</a:t>
            </a:r>
            <a:r>
              <a:rPr lang="es">
                <a:solidFill>
                  <a:srgbClr val="252525"/>
                </a:solidFill>
              </a:rPr>
              <a:t> packets but is not responsible for, nor able to control, the viewing abilities, copyrights, and/or other redistribution of the content. This is in contrast to purchase or rental of video or audio content from an </a:t>
            </a:r>
            <a:r>
              <a:rPr lang="es">
                <a:solidFill>
                  <a:srgbClr val="0B0080"/>
                </a:solidFill>
                <a:hlinkClick r:id="rId6"/>
              </a:rPr>
              <a:t>Internet service provider</a:t>
            </a:r>
            <a:r>
              <a:rPr lang="es">
                <a:solidFill>
                  <a:srgbClr val="252525"/>
                </a:solidFill>
              </a:rPr>
              <a:t> (ISP), such as </a:t>
            </a:r>
            <a:r>
              <a:rPr lang="es">
                <a:solidFill>
                  <a:srgbClr val="0B0080"/>
                </a:solidFill>
                <a:hlinkClick r:id="rId7"/>
              </a:rPr>
              <a:t>pay television</a:t>
            </a:r>
            <a:r>
              <a:rPr lang="es">
                <a:solidFill>
                  <a:srgbClr val="252525"/>
                </a:solidFill>
              </a:rPr>
              <a:t> </a:t>
            </a:r>
            <a:r>
              <a:rPr lang="es">
                <a:solidFill>
                  <a:srgbClr val="0B0080"/>
                </a:solidFill>
                <a:hlinkClick r:id="rId8"/>
              </a:rPr>
              <a:t>video on demand</a:t>
            </a:r>
            <a:r>
              <a:rPr lang="es">
                <a:solidFill>
                  <a:srgbClr val="252525"/>
                </a:solidFill>
              </a:rPr>
              <a:t> or an </a:t>
            </a:r>
            <a:r>
              <a:rPr lang="es">
                <a:solidFill>
                  <a:srgbClr val="0B0080"/>
                </a:solidFill>
                <a:hlinkClick r:id="rId9"/>
              </a:rPr>
              <a:t>IPTV</a:t>
            </a:r>
            <a:r>
              <a:rPr lang="es">
                <a:solidFill>
                  <a:srgbClr val="252525"/>
                </a:solidFill>
              </a:rPr>
              <a:t> video service, like </a:t>
            </a:r>
            <a:r>
              <a:rPr lang="es">
                <a:solidFill>
                  <a:srgbClr val="0B0080"/>
                </a:solidFill>
                <a:hlinkClick r:id="rId10"/>
              </a:rPr>
              <a:t>AT&amp;T U-Verse</a:t>
            </a:r>
            <a:r>
              <a:rPr lang="es">
                <a:solidFill>
                  <a:srgbClr val="252525"/>
                </a:solidFill>
              </a:rPr>
              <a:t>. OTT in particular refers to content that arrives from a third party, such as Dramatize, DramaFever, </a:t>
            </a:r>
            <a:r>
              <a:rPr lang="es">
                <a:solidFill>
                  <a:srgbClr val="0B0080"/>
                </a:solidFill>
                <a:hlinkClick r:id="rId11"/>
              </a:rPr>
              <a:t>Crackle</a:t>
            </a:r>
            <a:r>
              <a:rPr lang="es">
                <a:solidFill>
                  <a:srgbClr val="252525"/>
                </a:solidFill>
              </a:rPr>
              <a:t>, </a:t>
            </a:r>
            <a:r>
              <a:rPr lang="es">
                <a:solidFill>
                  <a:srgbClr val="0B0080"/>
                </a:solidFill>
                <a:hlinkClick r:id="rId12"/>
              </a:rPr>
              <a:t>HBO</a:t>
            </a:r>
            <a:r>
              <a:rPr lang="es">
                <a:solidFill>
                  <a:srgbClr val="252525"/>
                </a:solidFill>
              </a:rPr>
              <a:t>, </a:t>
            </a:r>
            <a:r>
              <a:rPr lang="es">
                <a:solidFill>
                  <a:srgbClr val="0B0080"/>
                </a:solidFill>
                <a:hlinkClick r:id="rId13"/>
              </a:rPr>
              <a:t>Hulu</a:t>
            </a:r>
            <a:r>
              <a:rPr lang="es">
                <a:solidFill>
                  <a:srgbClr val="252525"/>
                </a:solidFill>
              </a:rPr>
              <a:t>,</a:t>
            </a:r>
            <a:r>
              <a:rPr lang="es">
                <a:solidFill>
                  <a:srgbClr val="0B0080"/>
                </a:solidFill>
                <a:hlinkClick r:id="rId14"/>
              </a:rPr>
              <a:t>myTV</a:t>
            </a:r>
            <a:r>
              <a:rPr lang="es">
                <a:solidFill>
                  <a:srgbClr val="252525"/>
                </a:solidFill>
              </a:rPr>
              <a:t>, </a:t>
            </a:r>
            <a:r>
              <a:rPr lang="es">
                <a:solidFill>
                  <a:srgbClr val="A55858"/>
                </a:solidFill>
                <a:hlinkClick r:id="rId15"/>
              </a:rPr>
              <a:t>NetD</a:t>
            </a:r>
            <a:r>
              <a:rPr lang="es">
                <a:solidFill>
                  <a:srgbClr val="252525"/>
                </a:solidFill>
              </a:rPr>
              <a:t>, </a:t>
            </a:r>
            <a:r>
              <a:rPr lang="es">
                <a:solidFill>
                  <a:srgbClr val="0B0080"/>
                </a:solidFill>
                <a:hlinkClick r:id="rId16"/>
              </a:rPr>
              <a:t>Netflix</a:t>
            </a:r>
            <a:r>
              <a:rPr lang="es">
                <a:solidFill>
                  <a:srgbClr val="252525"/>
                </a:solidFill>
              </a:rPr>
              <a:t>, </a:t>
            </a:r>
            <a:r>
              <a:rPr lang="es">
                <a:solidFill>
                  <a:srgbClr val="0B0080"/>
                </a:solidFill>
                <a:hlinkClick r:id="rId17"/>
              </a:rPr>
              <a:t>NowTV</a:t>
            </a:r>
            <a:r>
              <a:rPr lang="es">
                <a:solidFill>
                  <a:srgbClr val="252525"/>
                </a:solidFill>
              </a:rPr>
              <a:t>, </a:t>
            </a:r>
            <a:r>
              <a:rPr lang="es">
                <a:solidFill>
                  <a:srgbClr val="0B0080"/>
                </a:solidFill>
                <a:hlinkClick r:id="rId18"/>
              </a:rPr>
              <a:t>RPI TV</a:t>
            </a:r>
            <a:r>
              <a:rPr lang="es">
                <a:solidFill>
                  <a:srgbClr val="252525"/>
                </a:solidFill>
              </a:rPr>
              <a:t>, </a:t>
            </a:r>
            <a:r>
              <a:rPr lang="es">
                <a:solidFill>
                  <a:srgbClr val="0B0080"/>
                </a:solidFill>
                <a:hlinkClick r:id="rId19"/>
              </a:rPr>
              <a:t>WhereverTV</a:t>
            </a:r>
            <a:r>
              <a:rPr lang="es">
                <a:solidFill>
                  <a:srgbClr val="252525"/>
                </a:solidFill>
              </a:rPr>
              <a:t>, or </a:t>
            </a:r>
            <a:r>
              <a:rPr lang="es">
                <a:solidFill>
                  <a:srgbClr val="0B0080"/>
                </a:solidFill>
                <a:hlinkClick r:id="rId20"/>
              </a:rPr>
              <a:t>WWE Network</a:t>
            </a:r>
            <a:r>
              <a:rPr lang="es">
                <a:solidFill>
                  <a:srgbClr val="252525"/>
                </a:solidFill>
              </a:rPr>
              <a:t>, and is delivered to an end user device, leaving the ISP responsible only for transporting IP packets.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252525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252525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252525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s"/>
              <a:t>a team of 200 people with the goal of making of telefonica a video company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s"/>
              <a:t>Movistar TV is not just Mobile TV but we will talk just about mobile what we call GO TV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</a:rPr>
              <a:t>2 years ago GO TV went live all the bets into a quality mobile television considering the growth of mobile devices.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s" sz="3600">
                <a:solidFill>
                  <a:schemeClr val="lt1"/>
                </a:solidFill>
              </a:rPr>
              <a:t>Build the best Video Platform to help Telefonica to become a Video Com</a:t>
            </a:r>
            <a:r>
              <a:rPr lang="es" sz="3600">
                <a:solidFill>
                  <a:srgbClr val="FFFFFF"/>
                </a:solidFill>
              </a:rPr>
              <a:t>Build the best Video Platform to help Telefonica to become a Video Company</a:t>
            </a:r>
          </a:p>
          <a:p>
            <a:pPr algn="ctr" rtl="0">
              <a:spcBef>
                <a:spcPts val="0"/>
              </a:spcBef>
              <a:buNone/>
            </a:pPr>
            <a:r>
              <a:rPr lang="es" sz="3600">
                <a:solidFill>
                  <a:srgbClr val="FFFFFF"/>
                </a:solidFill>
              </a:rPr>
              <a:t>Build the best Video Platform to help Telefonica to become a Video Company</a:t>
            </a:r>
          </a:p>
          <a:p>
            <a:pPr rtl="0">
              <a:spcBef>
                <a:spcPts val="0"/>
              </a:spcBef>
              <a:buNone/>
            </a:pPr>
            <a:r>
              <a:rPr lang="es" sz="3600">
                <a:solidFill>
                  <a:schemeClr val="lt1"/>
                </a:solidFill>
              </a:rPr>
              <a:t>pany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One Shoot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dirty="0"/>
              <a:t>Users that peak Load joining in 5 minutes before the match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s" dirty="0"/>
              <a:t>What we feared the most a Brazil - Spain - Argentina Match :D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One Shoot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Users</a:t>
            </a:r>
            <a:r>
              <a:rPr lang="es-ES" baseline="0" dirty="0" smtClean="0"/>
              <a:t> log 5 minutes </a:t>
            </a:r>
            <a:r>
              <a:rPr lang="es-ES" baseline="0" dirty="0" err="1" smtClean="0"/>
              <a:t>before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match.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scale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stability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fast</a:t>
            </a:r>
            <a:r>
              <a:rPr lang="es-ES" baseline="0" dirty="0" smtClean="0"/>
              <a:t>! 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behaviour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had</a:t>
            </a:r>
            <a:r>
              <a:rPr lang="es-ES" dirty="0" smtClean="0"/>
              <a:t> </a:t>
            </a:r>
            <a:r>
              <a:rPr lang="es-ES" dirty="0" err="1" smtClean="0"/>
              <a:t>before</a:t>
            </a:r>
            <a:r>
              <a:rPr lang="es-ES" dirty="0" smtClean="0"/>
              <a:t> </a:t>
            </a:r>
            <a:r>
              <a:rPr lang="es-ES" dirty="0" err="1" smtClean="0"/>
              <a:t>starting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improvement</a:t>
            </a:r>
            <a:r>
              <a:rPr lang="es-ES" dirty="0" smtClean="0"/>
              <a:t>.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logging</a:t>
            </a:r>
            <a:r>
              <a:rPr lang="es-ES" baseline="0" dirty="0" smtClean="0"/>
              <a:t>.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lefónica -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25883" y="4848132"/>
            <a:ext cx="279065" cy="2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1000" smtClean="0">
                <a:solidFill>
                  <a:schemeClr val="accent6"/>
                </a:solidFill>
                <a:latin typeface="Trebuchet MS" pitchFamily="34" charset="0"/>
                <a:sym typeface="Trebuchet MS" pitchFamily="34" charset="0"/>
              </a:defRPr>
            </a:lvl1pPr>
          </a:lstStyle>
          <a:p>
            <a:fld id="{9D9F8B9A-560A-470D-9EA6-79F5999904E6}" type="slidenum">
              <a:rPr lang="en-GB">
                <a:solidFill>
                  <a:srgbClr val="00C6DA"/>
                </a:solidFill>
                <a:ea typeface="ヒラギノ角ゴ ProN W3"/>
                <a:cs typeface="ヒラギノ角ゴ ProN W3"/>
              </a:rPr>
              <a:pPr/>
              <a:t>‹Nº›</a:t>
            </a:fld>
            <a:endParaRPr lang="en-GB" dirty="0">
              <a:solidFill>
                <a:srgbClr val="00C6DA"/>
              </a:solidFill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850584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11/20/2014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‹Nº›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68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11/20/2014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‹Nº›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174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11/20/2014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‹Nº›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621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11/20/2014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‹Nº›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93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11/20/2014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‹Nº›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73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11/20/2014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‹Nº›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018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11/20/2014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‹Nº›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409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11/20/2014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‹Nº›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567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11/20/2014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‹Nº›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959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lefónica - Subsección_1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" descr="Viradas03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" r="5280"/>
          <a:stretch/>
        </p:blipFill>
        <p:spPr bwMode="auto">
          <a:xfrm>
            <a:off x="0" y="11697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25883" y="4848132"/>
            <a:ext cx="279065" cy="2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1000" smtClean="0">
                <a:solidFill>
                  <a:schemeClr val="accent6"/>
                </a:solidFill>
                <a:latin typeface="Trebuchet MS" pitchFamily="34" charset="0"/>
                <a:sym typeface="Trebuchet MS" pitchFamily="34" charset="0"/>
              </a:defRPr>
            </a:lvl1pPr>
          </a:lstStyle>
          <a:p>
            <a:fld id="{9D9F8B9A-560A-470D-9EA6-79F5999904E6}" type="slidenum">
              <a:rPr lang="en-GB">
                <a:solidFill>
                  <a:srgbClr val="00C6DA"/>
                </a:solidFill>
                <a:ea typeface="ヒラギノ角ゴ ProN W3"/>
                <a:cs typeface="ヒラギノ角ゴ ProN W3"/>
              </a:rPr>
              <a:pPr/>
              <a:t>‹Nº›</a:t>
            </a:fld>
            <a:endParaRPr lang="en-GB" dirty="0">
              <a:solidFill>
                <a:srgbClr val="00C6DA"/>
              </a:solidFill>
              <a:ea typeface="ヒラギノ角ゴ ProN W3"/>
              <a:cs typeface="ヒラギノ角ゴ ProN W3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2820" y="913936"/>
            <a:ext cx="8229600" cy="68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0">
                <a:solidFill>
                  <a:schemeClr val="accent6"/>
                </a:solidFill>
              </a:defRPr>
            </a:lvl1pPr>
          </a:lstStyle>
          <a:p>
            <a:r>
              <a:rPr lang="en-GB" dirty="0" smtClean="0"/>
              <a:t>1.-Título </a:t>
            </a:r>
            <a:r>
              <a:rPr lang="en-GB" dirty="0" err="1" smtClean="0"/>
              <a:t>Capítulo</a:t>
            </a:r>
            <a:r>
              <a:rPr lang="en-GB" dirty="0" smtClean="0"/>
              <a:t> a 30 </a:t>
            </a:r>
            <a:r>
              <a:rPr lang="en-GB" dirty="0" err="1" smtClean="0"/>
              <a:t>puntos</a:t>
            </a:r>
            <a:r>
              <a:rPr lang="en-GB" dirty="0" smtClean="0"/>
              <a:t>_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547664" y="2579502"/>
            <a:ext cx="6984776" cy="153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0" fontAlgn="base" hangingPunct="0">
              <a:spcBef>
                <a:spcPts val="600"/>
              </a:spcBef>
              <a:spcAft>
                <a:spcPct val="0"/>
              </a:spcAft>
              <a:buSzPct val="171000"/>
              <a:buFont typeface="Gill Sans" pitchFamily="122" charset="0"/>
              <a:buNone/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122" charset="0"/>
              </a:defRPr>
            </a:lvl1pPr>
            <a:lvl2pPr marL="0" indent="0" algn="l" rtl="0" eaLnBrk="0" fontAlgn="base" hangingPunct="0">
              <a:spcBef>
                <a:spcPts val="600"/>
              </a:spcBef>
              <a:spcAft>
                <a:spcPct val="0"/>
              </a:spcAft>
              <a:buSzPct val="171000"/>
              <a:buFont typeface="Gill Sans" pitchFamily="122" charset="0"/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122" charset="0"/>
              </a:defRPr>
            </a:lvl2pPr>
            <a:lvl3pPr marL="0" indent="0" algn="l" rtl="0" eaLnBrk="0" fontAlgn="base" hangingPunct="0">
              <a:spcBef>
                <a:spcPts val="600"/>
              </a:spcBef>
              <a:spcAft>
                <a:spcPct val="0"/>
              </a:spcAft>
              <a:buSzPct val="171000"/>
              <a:buFont typeface="Gill Sans" pitchFamily="122" charset="0"/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122" charset="0"/>
              </a:defRPr>
            </a:lvl3pPr>
            <a:lvl4pPr marL="0" indent="0" algn="l" rtl="0" eaLnBrk="0" fontAlgn="base" hangingPunct="0">
              <a:spcBef>
                <a:spcPts val="600"/>
              </a:spcBef>
              <a:spcAft>
                <a:spcPct val="0"/>
              </a:spcAft>
              <a:buSzPct val="171000"/>
              <a:buFont typeface="Gill Sans" pitchFamily="122" charset="0"/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122" charset="0"/>
              </a:defRPr>
            </a:lvl4pPr>
            <a:lvl5pPr marL="0" indent="0" algn="l" rtl="0" eaLnBrk="0" fontAlgn="base" hangingPunct="0">
              <a:spcBef>
                <a:spcPts val="600"/>
              </a:spcBef>
              <a:spcAft>
                <a:spcPct val="0"/>
              </a:spcAft>
              <a:buSzPct val="171000"/>
              <a:buFont typeface="Gill Sans" pitchFamily="122" charset="0"/>
              <a:buNone/>
              <a:defRPr lang="en-GB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12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algn="l"/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Interdum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volgus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rectum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videt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est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ubi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peccat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. Si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veteres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ita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miratur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laudatque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poetas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ut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nihil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anteferat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nihil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illis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comparet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errat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. Si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quaedam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nimis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antique,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si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peraque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dure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dicere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credit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eos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ignave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multa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fatetur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et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sapit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et mecum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facit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et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Iova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iudicat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aequo.Non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equidem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insector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delendave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carmina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Livi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esse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reor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endParaRPr lang="en-US" sz="1200" dirty="0">
              <a:solidFill>
                <a:srgbClr val="072534"/>
              </a:solidFill>
              <a:latin typeface="Trebuchet MS" pitchFamily="34" charset="0"/>
              <a:ea typeface="ヒラギノ角ゴ Pro W3" charset="-128"/>
              <a:sym typeface="Trebuchet MS" pitchFamily="34" charset="0"/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2332" y="1729978"/>
            <a:ext cx="7560111" cy="35571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2pPr>
            <a:lvl3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3pPr>
            <a:lvl4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4pPr>
            <a:lvl5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1.1 </a:t>
            </a:r>
            <a:r>
              <a:rPr lang="en-US" dirty="0" err="1" smtClean="0"/>
              <a:t>Subsección</a:t>
            </a:r>
            <a:r>
              <a:rPr lang="en-US" dirty="0" smtClean="0"/>
              <a:t>, a 24 </a:t>
            </a:r>
            <a:r>
              <a:rPr lang="en-US" dirty="0" err="1" smtClean="0"/>
              <a:t>puntos</a:t>
            </a:r>
            <a:r>
              <a:rPr lang="en-US" dirty="0" smtClean="0"/>
              <a:t>_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47614" y="2139702"/>
            <a:ext cx="6984826" cy="216694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  <a:lvl2pPr marL="762000" indent="0">
              <a:buNone/>
              <a:defRPr/>
            </a:lvl2pPr>
            <a:lvl3pPr marL="1206500" indent="0">
              <a:buNone/>
              <a:defRPr/>
            </a:lvl3pPr>
            <a:lvl4pPr marL="1651000" indent="0">
              <a:buNone/>
              <a:defRPr/>
            </a:lvl4pPr>
            <a:lvl5pPr marL="2095500" indent="0">
              <a:buNone/>
              <a:defRPr/>
            </a:lvl5pPr>
          </a:lstStyle>
          <a:p>
            <a:pPr lvl="0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secundario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subsección</a:t>
            </a:r>
            <a:r>
              <a:rPr lang="en-US" dirty="0" smtClean="0"/>
              <a:t>, 16 </a:t>
            </a:r>
            <a:r>
              <a:rPr lang="en-US" dirty="0" err="1" smtClean="0"/>
              <a:t>puntos</a:t>
            </a:r>
            <a:endParaRPr lang="en-US" dirty="0" smtClean="0"/>
          </a:p>
        </p:txBody>
      </p:sp>
      <p:grpSp>
        <p:nvGrpSpPr>
          <p:cNvPr id="16" name="Grupo 15"/>
          <p:cNvGrpSpPr/>
          <p:nvPr userDrawn="1"/>
        </p:nvGrpSpPr>
        <p:grpSpPr>
          <a:xfrm>
            <a:off x="68594" y="4818121"/>
            <a:ext cx="2103461" cy="376434"/>
            <a:chOff x="68592" y="6424152"/>
            <a:chExt cx="2103461" cy="501911"/>
          </a:xfrm>
        </p:grpSpPr>
        <p:grpSp>
          <p:nvGrpSpPr>
            <p:cNvPr id="17" name="Group 5"/>
            <p:cNvGrpSpPr>
              <a:grpSpLocks/>
            </p:cNvGrpSpPr>
            <p:nvPr userDrawn="1"/>
          </p:nvGrpSpPr>
          <p:grpSpPr bwMode="auto">
            <a:xfrm>
              <a:off x="152926" y="6424152"/>
              <a:ext cx="938213" cy="177800"/>
              <a:chOff x="0" y="0"/>
              <a:chExt cx="591" cy="111"/>
            </a:xfrm>
          </p:grpSpPr>
          <p:sp>
            <p:nvSpPr>
              <p:cNvPr id="19" name="AutoShape 3"/>
              <p:cNvSpPr>
                <a:spLocks/>
              </p:cNvSpPr>
              <p:nvPr/>
            </p:nvSpPr>
            <p:spPr bwMode="auto">
              <a:xfrm>
                <a:off x="0" y="0"/>
                <a:ext cx="54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1600"/>
                  <a:gd name="T154" fmla="*/ 0 h 21600"/>
                  <a:gd name="T155" fmla="*/ 21600 w 21600"/>
                  <a:gd name="T156" fmla="*/ 21600 h 2160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1600" h="21600">
                    <a:moveTo>
                      <a:pt x="2236" y="9904"/>
                    </a:moveTo>
                    <a:cubicBezTo>
                      <a:pt x="2490" y="10359"/>
                      <a:pt x="2636" y="10997"/>
                      <a:pt x="2734" y="11787"/>
                    </a:cubicBezTo>
                    <a:cubicBezTo>
                      <a:pt x="2833" y="12577"/>
                      <a:pt x="2864" y="13428"/>
                      <a:pt x="2864" y="14460"/>
                    </a:cubicBezTo>
                    <a:cubicBezTo>
                      <a:pt x="2864" y="16952"/>
                      <a:pt x="2688" y="18501"/>
                      <a:pt x="2444" y="19473"/>
                    </a:cubicBezTo>
                    <a:cubicBezTo>
                      <a:pt x="2174" y="20567"/>
                      <a:pt x="1764" y="21175"/>
                      <a:pt x="1105" y="21175"/>
                    </a:cubicBezTo>
                    <a:lnTo>
                      <a:pt x="0" y="21175"/>
                    </a:lnTo>
                    <a:lnTo>
                      <a:pt x="623" y="395"/>
                    </a:lnTo>
                    <a:lnTo>
                      <a:pt x="1717" y="395"/>
                    </a:lnTo>
                    <a:cubicBezTo>
                      <a:pt x="2226" y="395"/>
                      <a:pt x="2480" y="942"/>
                      <a:pt x="2636" y="1671"/>
                    </a:cubicBezTo>
                    <a:cubicBezTo>
                      <a:pt x="2823" y="2552"/>
                      <a:pt x="2885" y="3797"/>
                      <a:pt x="2885" y="4982"/>
                    </a:cubicBezTo>
                    <a:cubicBezTo>
                      <a:pt x="2885" y="7017"/>
                      <a:pt x="2703" y="8871"/>
                      <a:pt x="2236" y="9904"/>
                    </a:cubicBezTo>
                    <a:close/>
                    <a:moveTo>
                      <a:pt x="908" y="17742"/>
                    </a:moveTo>
                    <a:lnTo>
                      <a:pt x="1188" y="17742"/>
                    </a:lnTo>
                    <a:cubicBezTo>
                      <a:pt x="1484" y="17742"/>
                      <a:pt x="1645" y="17529"/>
                      <a:pt x="1775" y="17134"/>
                    </a:cubicBezTo>
                    <a:cubicBezTo>
                      <a:pt x="1920" y="16679"/>
                      <a:pt x="2039" y="15919"/>
                      <a:pt x="2039" y="14643"/>
                    </a:cubicBezTo>
                    <a:cubicBezTo>
                      <a:pt x="2039" y="13792"/>
                      <a:pt x="1987" y="13155"/>
                      <a:pt x="1899" y="12760"/>
                    </a:cubicBezTo>
                    <a:cubicBezTo>
                      <a:pt x="1800" y="12304"/>
                      <a:pt x="1650" y="12091"/>
                      <a:pt x="1437" y="12091"/>
                    </a:cubicBezTo>
                    <a:lnTo>
                      <a:pt x="1079" y="12091"/>
                    </a:lnTo>
                    <a:lnTo>
                      <a:pt x="908" y="17742"/>
                    </a:lnTo>
                    <a:close/>
                    <a:moveTo>
                      <a:pt x="1183" y="8658"/>
                    </a:moveTo>
                    <a:lnTo>
                      <a:pt x="1365" y="8658"/>
                    </a:lnTo>
                    <a:cubicBezTo>
                      <a:pt x="1645" y="8658"/>
                      <a:pt x="1800" y="8324"/>
                      <a:pt x="1909" y="7838"/>
                    </a:cubicBezTo>
                    <a:cubicBezTo>
                      <a:pt x="2018" y="7352"/>
                      <a:pt x="2081" y="6623"/>
                      <a:pt x="2081" y="5742"/>
                    </a:cubicBezTo>
                    <a:cubicBezTo>
                      <a:pt x="2081" y="5134"/>
                      <a:pt x="2055" y="4739"/>
                      <a:pt x="1998" y="4405"/>
                    </a:cubicBezTo>
                    <a:cubicBezTo>
                      <a:pt x="1935" y="4071"/>
                      <a:pt x="1831" y="3828"/>
                      <a:pt x="1603" y="3828"/>
                    </a:cubicBezTo>
                    <a:lnTo>
                      <a:pt x="1328" y="3828"/>
                    </a:lnTo>
                    <a:lnTo>
                      <a:pt x="1183" y="8658"/>
                    </a:lnTo>
                    <a:close/>
                    <a:moveTo>
                      <a:pt x="4140" y="17742"/>
                    </a:moveTo>
                    <a:lnTo>
                      <a:pt x="5749" y="17742"/>
                    </a:lnTo>
                    <a:lnTo>
                      <a:pt x="5650" y="21175"/>
                    </a:lnTo>
                    <a:lnTo>
                      <a:pt x="3227" y="21175"/>
                    </a:lnTo>
                    <a:lnTo>
                      <a:pt x="3850" y="395"/>
                    </a:lnTo>
                    <a:lnTo>
                      <a:pt x="6247" y="395"/>
                    </a:lnTo>
                    <a:lnTo>
                      <a:pt x="6081" y="3828"/>
                    </a:lnTo>
                    <a:lnTo>
                      <a:pt x="4556" y="3828"/>
                    </a:lnTo>
                    <a:lnTo>
                      <a:pt x="4405" y="8871"/>
                    </a:lnTo>
                    <a:lnTo>
                      <a:pt x="5624" y="8871"/>
                    </a:lnTo>
                    <a:lnTo>
                      <a:pt x="5515" y="12425"/>
                    </a:lnTo>
                    <a:lnTo>
                      <a:pt x="4296" y="12425"/>
                    </a:lnTo>
                    <a:lnTo>
                      <a:pt x="4140" y="17742"/>
                    </a:lnTo>
                    <a:close/>
                    <a:moveTo>
                      <a:pt x="8540" y="395"/>
                    </a:moveTo>
                    <a:lnTo>
                      <a:pt x="9298" y="11878"/>
                    </a:lnTo>
                    <a:lnTo>
                      <a:pt x="10792" y="395"/>
                    </a:lnTo>
                    <a:lnTo>
                      <a:pt x="11456" y="395"/>
                    </a:lnTo>
                    <a:lnTo>
                      <a:pt x="10834" y="21175"/>
                    </a:lnTo>
                    <a:lnTo>
                      <a:pt x="10092" y="21175"/>
                    </a:lnTo>
                    <a:lnTo>
                      <a:pt x="10450" y="9053"/>
                    </a:lnTo>
                    <a:lnTo>
                      <a:pt x="9495" y="16436"/>
                    </a:lnTo>
                    <a:lnTo>
                      <a:pt x="8872" y="16436"/>
                    </a:lnTo>
                    <a:lnTo>
                      <a:pt x="8354" y="8658"/>
                    </a:lnTo>
                    <a:lnTo>
                      <a:pt x="7975" y="21175"/>
                    </a:lnTo>
                    <a:lnTo>
                      <a:pt x="7295" y="21175"/>
                    </a:lnTo>
                    <a:lnTo>
                      <a:pt x="7918" y="395"/>
                    </a:lnTo>
                    <a:lnTo>
                      <a:pt x="8540" y="395"/>
                    </a:lnTo>
                    <a:close/>
                    <a:moveTo>
                      <a:pt x="11685" y="13640"/>
                    </a:moveTo>
                    <a:cubicBezTo>
                      <a:pt x="11685" y="10451"/>
                      <a:pt x="11820" y="7321"/>
                      <a:pt x="12058" y="4921"/>
                    </a:cubicBezTo>
                    <a:cubicBezTo>
                      <a:pt x="12380" y="1701"/>
                      <a:pt x="12893" y="0"/>
                      <a:pt x="13610" y="0"/>
                    </a:cubicBezTo>
                    <a:cubicBezTo>
                      <a:pt x="14429" y="0"/>
                      <a:pt x="14990" y="2521"/>
                      <a:pt x="14990" y="7959"/>
                    </a:cubicBezTo>
                    <a:cubicBezTo>
                      <a:pt x="14990" y="11149"/>
                      <a:pt x="14855" y="14278"/>
                      <a:pt x="14616" y="16678"/>
                    </a:cubicBezTo>
                    <a:cubicBezTo>
                      <a:pt x="14295" y="19899"/>
                      <a:pt x="13781" y="21600"/>
                      <a:pt x="13065" y="21600"/>
                    </a:cubicBezTo>
                    <a:cubicBezTo>
                      <a:pt x="12245" y="21600"/>
                      <a:pt x="11685" y="19078"/>
                      <a:pt x="11685" y="13640"/>
                    </a:cubicBezTo>
                    <a:close/>
                    <a:moveTo>
                      <a:pt x="12790" y="6775"/>
                    </a:moveTo>
                    <a:cubicBezTo>
                      <a:pt x="12619" y="8688"/>
                      <a:pt x="12520" y="11180"/>
                      <a:pt x="12520" y="13640"/>
                    </a:cubicBezTo>
                    <a:cubicBezTo>
                      <a:pt x="12520" y="16770"/>
                      <a:pt x="12764" y="17894"/>
                      <a:pt x="13127" y="17894"/>
                    </a:cubicBezTo>
                    <a:cubicBezTo>
                      <a:pt x="13469" y="17894"/>
                      <a:pt x="13713" y="16709"/>
                      <a:pt x="13885" y="14825"/>
                    </a:cubicBezTo>
                    <a:cubicBezTo>
                      <a:pt x="14056" y="12912"/>
                      <a:pt x="14154" y="10420"/>
                      <a:pt x="14154" y="7960"/>
                    </a:cubicBezTo>
                    <a:cubicBezTo>
                      <a:pt x="14154" y="4830"/>
                      <a:pt x="13911" y="3706"/>
                      <a:pt x="13547" y="3706"/>
                    </a:cubicBezTo>
                    <a:cubicBezTo>
                      <a:pt x="13205" y="3706"/>
                      <a:pt x="12961" y="4891"/>
                      <a:pt x="12790" y="6775"/>
                    </a:cubicBezTo>
                    <a:close/>
                    <a:moveTo>
                      <a:pt x="18098" y="10177"/>
                    </a:moveTo>
                    <a:cubicBezTo>
                      <a:pt x="17963" y="11271"/>
                      <a:pt x="17745" y="12182"/>
                      <a:pt x="17459" y="12851"/>
                    </a:cubicBezTo>
                    <a:lnTo>
                      <a:pt x="18009" y="21175"/>
                    </a:lnTo>
                    <a:lnTo>
                      <a:pt x="17143" y="21175"/>
                    </a:lnTo>
                    <a:lnTo>
                      <a:pt x="16728" y="13641"/>
                    </a:lnTo>
                    <a:lnTo>
                      <a:pt x="16251" y="13641"/>
                    </a:lnTo>
                    <a:lnTo>
                      <a:pt x="16027" y="21175"/>
                    </a:lnTo>
                    <a:lnTo>
                      <a:pt x="15218" y="21175"/>
                    </a:lnTo>
                    <a:lnTo>
                      <a:pt x="15841" y="395"/>
                    </a:lnTo>
                    <a:lnTo>
                      <a:pt x="17050" y="395"/>
                    </a:lnTo>
                    <a:cubicBezTo>
                      <a:pt x="17491" y="395"/>
                      <a:pt x="17797" y="942"/>
                      <a:pt x="17989" y="1914"/>
                    </a:cubicBezTo>
                    <a:cubicBezTo>
                      <a:pt x="18202" y="2977"/>
                      <a:pt x="18290" y="4526"/>
                      <a:pt x="18290" y="6319"/>
                    </a:cubicBezTo>
                    <a:cubicBezTo>
                      <a:pt x="18290" y="7807"/>
                      <a:pt x="18227" y="9114"/>
                      <a:pt x="18098" y="10177"/>
                    </a:cubicBezTo>
                    <a:close/>
                    <a:moveTo>
                      <a:pt x="16354" y="10208"/>
                    </a:moveTo>
                    <a:lnTo>
                      <a:pt x="16666" y="10208"/>
                    </a:lnTo>
                    <a:cubicBezTo>
                      <a:pt x="16915" y="10208"/>
                      <a:pt x="17138" y="9934"/>
                      <a:pt x="17288" y="9114"/>
                    </a:cubicBezTo>
                    <a:cubicBezTo>
                      <a:pt x="17408" y="8476"/>
                      <a:pt x="17486" y="7443"/>
                      <a:pt x="17486" y="6349"/>
                    </a:cubicBezTo>
                    <a:cubicBezTo>
                      <a:pt x="17486" y="5651"/>
                      <a:pt x="17454" y="5012"/>
                      <a:pt x="17382" y="4587"/>
                    </a:cubicBezTo>
                    <a:cubicBezTo>
                      <a:pt x="17299" y="4101"/>
                      <a:pt x="17169" y="3828"/>
                      <a:pt x="16951" y="3828"/>
                    </a:cubicBezTo>
                    <a:lnTo>
                      <a:pt x="16546" y="3828"/>
                    </a:lnTo>
                    <a:lnTo>
                      <a:pt x="16354" y="10208"/>
                    </a:lnTo>
                    <a:close/>
                    <a:moveTo>
                      <a:pt x="19493" y="17742"/>
                    </a:moveTo>
                    <a:lnTo>
                      <a:pt x="21102" y="17742"/>
                    </a:lnTo>
                    <a:lnTo>
                      <a:pt x="21003" y="21175"/>
                    </a:lnTo>
                    <a:lnTo>
                      <a:pt x="18580" y="21175"/>
                    </a:lnTo>
                    <a:lnTo>
                      <a:pt x="19203" y="395"/>
                    </a:lnTo>
                    <a:lnTo>
                      <a:pt x="21600" y="395"/>
                    </a:lnTo>
                    <a:lnTo>
                      <a:pt x="21434" y="3828"/>
                    </a:lnTo>
                    <a:lnTo>
                      <a:pt x="19909" y="3828"/>
                    </a:lnTo>
                    <a:lnTo>
                      <a:pt x="19758" y="8871"/>
                    </a:lnTo>
                    <a:lnTo>
                      <a:pt x="20977" y="8871"/>
                    </a:lnTo>
                    <a:lnTo>
                      <a:pt x="20868" y="12425"/>
                    </a:lnTo>
                    <a:lnTo>
                      <a:pt x="19649" y="12425"/>
                    </a:lnTo>
                    <a:lnTo>
                      <a:pt x="19493" y="17742"/>
                    </a:lnTo>
                    <a:close/>
                    <a:moveTo>
                      <a:pt x="19493" y="17742"/>
                    </a:moveTo>
                  </a:path>
                </a:pathLst>
              </a:custGeom>
              <a:solidFill>
                <a:srgbClr val="1193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0" name="AutoShape 4"/>
              <p:cNvSpPr>
                <a:spLocks/>
              </p:cNvSpPr>
              <p:nvPr/>
            </p:nvSpPr>
            <p:spPr bwMode="auto">
              <a:xfrm>
                <a:off x="533" y="98"/>
                <a:ext cx="58" cy="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0" y="21600"/>
                    </a:moveTo>
                    <a:lnTo>
                      <a:pt x="870" y="0"/>
                    </a:lnTo>
                    <a:lnTo>
                      <a:pt x="21600" y="0"/>
                    </a:lnTo>
                    <a:lnTo>
                      <a:pt x="20730" y="21600"/>
                    </a:lnTo>
                    <a:lnTo>
                      <a:pt x="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7DF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8" name="22 CuadroTexto"/>
            <p:cNvSpPr txBox="1"/>
            <p:nvPr userDrawn="1"/>
          </p:nvSpPr>
          <p:spPr>
            <a:xfrm>
              <a:off x="68592" y="6597769"/>
              <a:ext cx="2103461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000" i="1" dirty="0" smtClean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</a:rPr>
                <a:t>DISCOVER, DISRUPT, DELIVER</a:t>
              </a:r>
            </a:p>
          </p:txBody>
        </p:sp>
      </p:grpSp>
      <p:pic>
        <p:nvPicPr>
          <p:cNvPr id="21" name="Imagen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452320" y="4850749"/>
            <a:ext cx="1336436" cy="2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8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lefónica - 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Viradas0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r="3277"/>
          <a:stretch/>
        </p:blipFill>
        <p:spPr bwMode="auto">
          <a:xfrm>
            <a:off x="0" y="-9653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2820" y="913936"/>
            <a:ext cx="8229600" cy="68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1.-Portadilla, a 30 </a:t>
            </a:r>
            <a:r>
              <a:rPr lang="en-GB" dirty="0" err="1" smtClean="0"/>
              <a:t>puntos</a:t>
            </a:r>
            <a:r>
              <a:rPr lang="en-GB" dirty="0" smtClean="0"/>
              <a:t>_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2332" y="1729978"/>
            <a:ext cx="5467507" cy="35571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2pPr>
            <a:lvl3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3pPr>
            <a:lvl4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4pPr>
            <a:lvl5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secundario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portadilla</a:t>
            </a:r>
            <a:r>
              <a:rPr lang="en-US" dirty="0" smtClean="0"/>
              <a:t>, 16 </a:t>
            </a:r>
            <a:r>
              <a:rPr lang="en-US" dirty="0" err="1" smtClean="0"/>
              <a:t>puntos</a:t>
            </a:r>
            <a:endParaRPr lang="en-GB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25883" y="4848132"/>
            <a:ext cx="279065" cy="2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1000" smtClean="0">
                <a:solidFill>
                  <a:schemeClr val="accent6"/>
                </a:solidFill>
                <a:latin typeface="Trebuchet MS" pitchFamily="34" charset="0"/>
                <a:sym typeface="Trebuchet MS" pitchFamily="34" charset="0"/>
              </a:defRPr>
            </a:lvl1pPr>
          </a:lstStyle>
          <a:p>
            <a:fld id="{9D9F8B9A-560A-470D-9EA6-79F5999904E6}" type="slidenum">
              <a:rPr lang="en-GB">
                <a:solidFill>
                  <a:srgbClr val="00C6DA"/>
                </a:solidFill>
                <a:ea typeface="ヒラギノ角ゴ ProN W3"/>
                <a:cs typeface="ヒラギノ角ゴ ProN W3"/>
              </a:rPr>
              <a:pPr/>
              <a:t>‹Nº›</a:t>
            </a:fld>
            <a:endParaRPr lang="en-GB" dirty="0">
              <a:solidFill>
                <a:srgbClr val="00C6DA"/>
              </a:solidFill>
              <a:ea typeface="ヒラギノ角ゴ ProN W3"/>
              <a:cs typeface="ヒラギノ角ゴ ProN W3"/>
            </a:endParaRPr>
          </a:p>
        </p:txBody>
      </p:sp>
      <p:sp>
        <p:nvSpPr>
          <p:cNvPr id="11" name="Slide Number Placeholder 2"/>
          <p:cNvSpPr txBox="1">
            <a:spLocks/>
          </p:cNvSpPr>
          <p:nvPr userDrawn="1"/>
        </p:nvSpPr>
        <p:spPr>
          <a:xfrm>
            <a:off x="4425883" y="4848132"/>
            <a:ext cx="279065" cy="2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1000" smtClean="0">
                <a:solidFill>
                  <a:schemeClr val="accent6"/>
                </a:solidFill>
                <a:latin typeface="Trebuchet MS" pitchFamily="34" charset="0"/>
                <a:sym typeface="Trebuchet MS" pitchFamily="34" charset="0"/>
              </a:defRPr>
            </a:lvl1pPr>
          </a:lstStyle>
          <a:p>
            <a:pPr>
              <a:defRPr/>
            </a:pPr>
            <a:fld id="{9D9F8B9A-560A-470D-9EA6-79F5999904E6}" type="slidenum">
              <a:rPr lang="en-GB" kern="1200">
                <a:solidFill>
                  <a:srgbClr val="00C6DA"/>
                </a:solidFill>
                <a:ea typeface="ヒラギノ角ゴ ProN W3"/>
                <a:cs typeface="ヒラギノ角ゴ ProN W3"/>
              </a:rPr>
              <a:pPr>
                <a:defRPr/>
              </a:pPr>
              <a:t>‹Nº›</a:t>
            </a:fld>
            <a:endParaRPr lang="en-GB" kern="1200" dirty="0">
              <a:solidFill>
                <a:srgbClr val="00C6DA"/>
              </a:solidFill>
              <a:ea typeface="ヒラギノ角ゴ ProN W3"/>
              <a:cs typeface="ヒラギノ角ゴ ProN W3"/>
            </a:endParaRPr>
          </a:p>
        </p:txBody>
      </p:sp>
      <p:grpSp>
        <p:nvGrpSpPr>
          <p:cNvPr id="16" name="Grupo 15"/>
          <p:cNvGrpSpPr/>
          <p:nvPr userDrawn="1"/>
        </p:nvGrpSpPr>
        <p:grpSpPr>
          <a:xfrm>
            <a:off x="68594" y="4818121"/>
            <a:ext cx="2103461" cy="376434"/>
            <a:chOff x="68592" y="6424152"/>
            <a:chExt cx="2103461" cy="501911"/>
          </a:xfrm>
        </p:grpSpPr>
        <p:grpSp>
          <p:nvGrpSpPr>
            <p:cNvPr id="17" name="Group 5"/>
            <p:cNvGrpSpPr>
              <a:grpSpLocks/>
            </p:cNvGrpSpPr>
            <p:nvPr userDrawn="1"/>
          </p:nvGrpSpPr>
          <p:grpSpPr bwMode="auto">
            <a:xfrm>
              <a:off x="152926" y="6424152"/>
              <a:ext cx="938213" cy="177800"/>
              <a:chOff x="0" y="0"/>
              <a:chExt cx="591" cy="111"/>
            </a:xfrm>
          </p:grpSpPr>
          <p:sp>
            <p:nvSpPr>
              <p:cNvPr id="19" name="AutoShape 3"/>
              <p:cNvSpPr>
                <a:spLocks/>
              </p:cNvSpPr>
              <p:nvPr/>
            </p:nvSpPr>
            <p:spPr bwMode="auto">
              <a:xfrm>
                <a:off x="0" y="0"/>
                <a:ext cx="54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1600"/>
                  <a:gd name="T154" fmla="*/ 0 h 21600"/>
                  <a:gd name="T155" fmla="*/ 21600 w 21600"/>
                  <a:gd name="T156" fmla="*/ 21600 h 2160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1600" h="21600">
                    <a:moveTo>
                      <a:pt x="2236" y="9904"/>
                    </a:moveTo>
                    <a:cubicBezTo>
                      <a:pt x="2490" y="10359"/>
                      <a:pt x="2636" y="10997"/>
                      <a:pt x="2734" y="11787"/>
                    </a:cubicBezTo>
                    <a:cubicBezTo>
                      <a:pt x="2833" y="12577"/>
                      <a:pt x="2864" y="13428"/>
                      <a:pt x="2864" y="14460"/>
                    </a:cubicBezTo>
                    <a:cubicBezTo>
                      <a:pt x="2864" y="16952"/>
                      <a:pt x="2688" y="18501"/>
                      <a:pt x="2444" y="19473"/>
                    </a:cubicBezTo>
                    <a:cubicBezTo>
                      <a:pt x="2174" y="20567"/>
                      <a:pt x="1764" y="21175"/>
                      <a:pt x="1105" y="21175"/>
                    </a:cubicBezTo>
                    <a:lnTo>
                      <a:pt x="0" y="21175"/>
                    </a:lnTo>
                    <a:lnTo>
                      <a:pt x="623" y="395"/>
                    </a:lnTo>
                    <a:lnTo>
                      <a:pt x="1717" y="395"/>
                    </a:lnTo>
                    <a:cubicBezTo>
                      <a:pt x="2226" y="395"/>
                      <a:pt x="2480" y="942"/>
                      <a:pt x="2636" y="1671"/>
                    </a:cubicBezTo>
                    <a:cubicBezTo>
                      <a:pt x="2823" y="2552"/>
                      <a:pt x="2885" y="3797"/>
                      <a:pt x="2885" y="4982"/>
                    </a:cubicBezTo>
                    <a:cubicBezTo>
                      <a:pt x="2885" y="7017"/>
                      <a:pt x="2703" y="8871"/>
                      <a:pt x="2236" y="9904"/>
                    </a:cubicBezTo>
                    <a:close/>
                    <a:moveTo>
                      <a:pt x="908" y="17742"/>
                    </a:moveTo>
                    <a:lnTo>
                      <a:pt x="1188" y="17742"/>
                    </a:lnTo>
                    <a:cubicBezTo>
                      <a:pt x="1484" y="17742"/>
                      <a:pt x="1645" y="17529"/>
                      <a:pt x="1775" y="17134"/>
                    </a:cubicBezTo>
                    <a:cubicBezTo>
                      <a:pt x="1920" y="16679"/>
                      <a:pt x="2039" y="15919"/>
                      <a:pt x="2039" y="14643"/>
                    </a:cubicBezTo>
                    <a:cubicBezTo>
                      <a:pt x="2039" y="13792"/>
                      <a:pt x="1987" y="13155"/>
                      <a:pt x="1899" y="12760"/>
                    </a:cubicBezTo>
                    <a:cubicBezTo>
                      <a:pt x="1800" y="12304"/>
                      <a:pt x="1650" y="12091"/>
                      <a:pt x="1437" y="12091"/>
                    </a:cubicBezTo>
                    <a:lnTo>
                      <a:pt x="1079" y="12091"/>
                    </a:lnTo>
                    <a:lnTo>
                      <a:pt x="908" y="17742"/>
                    </a:lnTo>
                    <a:close/>
                    <a:moveTo>
                      <a:pt x="1183" y="8658"/>
                    </a:moveTo>
                    <a:lnTo>
                      <a:pt x="1365" y="8658"/>
                    </a:lnTo>
                    <a:cubicBezTo>
                      <a:pt x="1645" y="8658"/>
                      <a:pt x="1800" y="8324"/>
                      <a:pt x="1909" y="7838"/>
                    </a:cubicBezTo>
                    <a:cubicBezTo>
                      <a:pt x="2018" y="7352"/>
                      <a:pt x="2081" y="6623"/>
                      <a:pt x="2081" y="5742"/>
                    </a:cubicBezTo>
                    <a:cubicBezTo>
                      <a:pt x="2081" y="5134"/>
                      <a:pt x="2055" y="4739"/>
                      <a:pt x="1998" y="4405"/>
                    </a:cubicBezTo>
                    <a:cubicBezTo>
                      <a:pt x="1935" y="4071"/>
                      <a:pt x="1831" y="3828"/>
                      <a:pt x="1603" y="3828"/>
                    </a:cubicBezTo>
                    <a:lnTo>
                      <a:pt x="1328" y="3828"/>
                    </a:lnTo>
                    <a:lnTo>
                      <a:pt x="1183" y="8658"/>
                    </a:lnTo>
                    <a:close/>
                    <a:moveTo>
                      <a:pt x="4140" y="17742"/>
                    </a:moveTo>
                    <a:lnTo>
                      <a:pt x="5749" y="17742"/>
                    </a:lnTo>
                    <a:lnTo>
                      <a:pt x="5650" y="21175"/>
                    </a:lnTo>
                    <a:lnTo>
                      <a:pt x="3227" y="21175"/>
                    </a:lnTo>
                    <a:lnTo>
                      <a:pt x="3850" y="395"/>
                    </a:lnTo>
                    <a:lnTo>
                      <a:pt x="6247" y="395"/>
                    </a:lnTo>
                    <a:lnTo>
                      <a:pt x="6081" y="3828"/>
                    </a:lnTo>
                    <a:lnTo>
                      <a:pt x="4556" y="3828"/>
                    </a:lnTo>
                    <a:lnTo>
                      <a:pt x="4405" y="8871"/>
                    </a:lnTo>
                    <a:lnTo>
                      <a:pt x="5624" y="8871"/>
                    </a:lnTo>
                    <a:lnTo>
                      <a:pt x="5515" y="12425"/>
                    </a:lnTo>
                    <a:lnTo>
                      <a:pt x="4296" y="12425"/>
                    </a:lnTo>
                    <a:lnTo>
                      <a:pt x="4140" y="17742"/>
                    </a:lnTo>
                    <a:close/>
                    <a:moveTo>
                      <a:pt x="8540" y="395"/>
                    </a:moveTo>
                    <a:lnTo>
                      <a:pt x="9298" y="11878"/>
                    </a:lnTo>
                    <a:lnTo>
                      <a:pt x="10792" y="395"/>
                    </a:lnTo>
                    <a:lnTo>
                      <a:pt x="11456" y="395"/>
                    </a:lnTo>
                    <a:lnTo>
                      <a:pt x="10834" y="21175"/>
                    </a:lnTo>
                    <a:lnTo>
                      <a:pt x="10092" y="21175"/>
                    </a:lnTo>
                    <a:lnTo>
                      <a:pt x="10450" y="9053"/>
                    </a:lnTo>
                    <a:lnTo>
                      <a:pt x="9495" y="16436"/>
                    </a:lnTo>
                    <a:lnTo>
                      <a:pt x="8872" y="16436"/>
                    </a:lnTo>
                    <a:lnTo>
                      <a:pt x="8354" y="8658"/>
                    </a:lnTo>
                    <a:lnTo>
                      <a:pt x="7975" y="21175"/>
                    </a:lnTo>
                    <a:lnTo>
                      <a:pt x="7295" y="21175"/>
                    </a:lnTo>
                    <a:lnTo>
                      <a:pt x="7918" y="395"/>
                    </a:lnTo>
                    <a:lnTo>
                      <a:pt x="8540" y="395"/>
                    </a:lnTo>
                    <a:close/>
                    <a:moveTo>
                      <a:pt x="11685" y="13640"/>
                    </a:moveTo>
                    <a:cubicBezTo>
                      <a:pt x="11685" y="10451"/>
                      <a:pt x="11820" y="7321"/>
                      <a:pt x="12058" y="4921"/>
                    </a:cubicBezTo>
                    <a:cubicBezTo>
                      <a:pt x="12380" y="1701"/>
                      <a:pt x="12893" y="0"/>
                      <a:pt x="13610" y="0"/>
                    </a:cubicBezTo>
                    <a:cubicBezTo>
                      <a:pt x="14429" y="0"/>
                      <a:pt x="14990" y="2521"/>
                      <a:pt x="14990" y="7959"/>
                    </a:cubicBezTo>
                    <a:cubicBezTo>
                      <a:pt x="14990" y="11149"/>
                      <a:pt x="14855" y="14278"/>
                      <a:pt x="14616" y="16678"/>
                    </a:cubicBezTo>
                    <a:cubicBezTo>
                      <a:pt x="14295" y="19899"/>
                      <a:pt x="13781" y="21600"/>
                      <a:pt x="13065" y="21600"/>
                    </a:cubicBezTo>
                    <a:cubicBezTo>
                      <a:pt x="12245" y="21600"/>
                      <a:pt x="11685" y="19078"/>
                      <a:pt x="11685" y="13640"/>
                    </a:cubicBezTo>
                    <a:close/>
                    <a:moveTo>
                      <a:pt x="12790" y="6775"/>
                    </a:moveTo>
                    <a:cubicBezTo>
                      <a:pt x="12619" y="8688"/>
                      <a:pt x="12520" y="11180"/>
                      <a:pt x="12520" y="13640"/>
                    </a:cubicBezTo>
                    <a:cubicBezTo>
                      <a:pt x="12520" y="16770"/>
                      <a:pt x="12764" y="17894"/>
                      <a:pt x="13127" y="17894"/>
                    </a:cubicBezTo>
                    <a:cubicBezTo>
                      <a:pt x="13469" y="17894"/>
                      <a:pt x="13713" y="16709"/>
                      <a:pt x="13885" y="14825"/>
                    </a:cubicBezTo>
                    <a:cubicBezTo>
                      <a:pt x="14056" y="12912"/>
                      <a:pt x="14154" y="10420"/>
                      <a:pt x="14154" y="7960"/>
                    </a:cubicBezTo>
                    <a:cubicBezTo>
                      <a:pt x="14154" y="4830"/>
                      <a:pt x="13911" y="3706"/>
                      <a:pt x="13547" y="3706"/>
                    </a:cubicBezTo>
                    <a:cubicBezTo>
                      <a:pt x="13205" y="3706"/>
                      <a:pt x="12961" y="4891"/>
                      <a:pt x="12790" y="6775"/>
                    </a:cubicBezTo>
                    <a:close/>
                    <a:moveTo>
                      <a:pt x="18098" y="10177"/>
                    </a:moveTo>
                    <a:cubicBezTo>
                      <a:pt x="17963" y="11271"/>
                      <a:pt x="17745" y="12182"/>
                      <a:pt x="17459" y="12851"/>
                    </a:cubicBezTo>
                    <a:lnTo>
                      <a:pt x="18009" y="21175"/>
                    </a:lnTo>
                    <a:lnTo>
                      <a:pt x="17143" y="21175"/>
                    </a:lnTo>
                    <a:lnTo>
                      <a:pt x="16728" y="13641"/>
                    </a:lnTo>
                    <a:lnTo>
                      <a:pt x="16251" y="13641"/>
                    </a:lnTo>
                    <a:lnTo>
                      <a:pt x="16027" y="21175"/>
                    </a:lnTo>
                    <a:lnTo>
                      <a:pt x="15218" y="21175"/>
                    </a:lnTo>
                    <a:lnTo>
                      <a:pt x="15841" y="395"/>
                    </a:lnTo>
                    <a:lnTo>
                      <a:pt x="17050" y="395"/>
                    </a:lnTo>
                    <a:cubicBezTo>
                      <a:pt x="17491" y="395"/>
                      <a:pt x="17797" y="942"/>
                      <a:pt x="17989" y="1914"/>
                    </a:cubicBezTo>
                    <a:cubicBezTo>
                      <a:pt x="18202" y="2977"/>
                      <a:pt x="18290" y="4526"/>
                      <a:pt x="18290" y="6319"/>
                    </a:cubicBezTo>
                    <a:cubicBezTo>
                      <a:pt x="18290" y="7807"/>
                      <a:pt x="18227" y="9114"/>
                      <a:pt x="18098" y="10177"/>
                    </a:cubicBezTo>
                    <a:close/>
                    <a:moveTo>
                      <a:pt x="16354" y="10208"/>
                    </a:moveTo>
                    <a:lnTo>
                      <a:pt x="16666" y="10208"/>
                    </a:lnTo>
                    <a:cubicBezTo>
                      <a:pt x="16915" y="10208"/>
                      <a:pt x="17138" y="9934"/>
                      <a:pt x="17288" y="9114"/>
                    </a:cubicBezTo>
                    <a:cubicBezTo>
                      <a:pt x="17408" y="8476"/>
                      <a:pt x="17486" y="7443"/>
                      <a:pt x="17486" y="6349"/>
                    </a:cubicBezTo>
                    <a:cubicBezTo>
                      <a:pt x="17486" y="5651"/>
                      <a:pt x="17454" y="5012"/>
                      <a:pt x="17382" y="4587"/>
                    </a:cubicBezTo>
                    <a:cubicBezTo>
                      <a:pt x="17299" y="4101"/>
                      <a:pt x="17169" y="3828"/>
                      <a:pt x="16951" y="3828"/>
                    </a:cubicBezTo>
                    <a:lnTo>
                      <a:pt x="16546" y="3828"/>
                    </a:lnTo>
                    <a:lnTo>
                      <a:pt x="16354" y="10208"/>
                    </a:lnTo>
                    <a:close/>
                    <a:moveTo>
                      <a:pt x="19493" y="17742"/>
                    </a:moveTo>
                    <a:lnTo>
                      <a:pt x="21102" y="17742"/>
                    </a:lnTo>
                    <a:lnTo>
                      <a:pt x="21003" y="21175"/>
                    </a:lnTo>
                    <a:lnTo>
                      <a:pt x="18580" y="21175"/>
                    </a:lnTo>
                    <a:lnTo>
                      <a:pt x="19203" y="395"/>
                    </a:lnTo>
                    <a:lnTo>
                      <a:pt x="21600" y="395"/>
                    </a:lnTo>
                    <a:lnTo>
                      <a:pt x="21434" y="3828"/>
                    </a:lnTo>
                    <a:lnTo>
                      <a:pt x="19909" y="3828"/>
                    </a:lnTo>
                    <a:lnTo>
                      <a:pt x="19758" y="8871"/>
                    </a:lnTo>
                    <a:lnTo>
                      <a:pt x="20977" y="8871"/>
                    </a:lnTo>
                    <a:lnTo>
                      <a:pt x="20868" y="12425"/>
                    </a:lnTo>
                    <a:lnTo>
                      <a:pt x="19649" y="12425"/>
                    </a:lnTo>
                    <a:lnTo>
                      <a:pt x="19493" y="17742"/>
                    </a:lnTo>
                    <a:close/>
                    <a:moveTo>
                      <a:pt x="19493" y="17742"/>
                    </a:moveTo>
                  </a:path>
                </a:pathLst>
              </a:custGeom>
              <a:solidFill>
                <a:srgbClr val="1193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0" name="AutoShape 4"/>
              <p:cNvSpPr>
                <a:spLocks/>
              </p:cNvSpPr>
              <p:nvPr/>
            </p:nvSpPr>
            <p:spPr bwMode="auto">
              <a:xfrm>
                <a:off x="533" y="98"/>
                <a:ext cx="58" cy="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0" y="21600"/>
                    </a:moveTo>
                    <a:lnTo>
                      <a:pt x="870" y="0"/>
                    </a:lnTo>
                    <a:lnTo>
                      <a:pt x="21600" y="0"/>
                    </a:lnTo>
                    <a:lnTo>
                      <a:pt x="20730" y="21600"/>
                    </a:lnTo>
                    <a:lnTo>
                      <a:pt x="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7DF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8" name="22 CuadroTexto"/>
            <p:cNvSpPr txBox="1"/>
            <p:nvPr userDrawn="1"/>
          </p:nvSpPr>
          <p:spPr>
            <a:xfrm>
              <a:off x="68592" y="6597769"/>
              <a:ext cx="2103461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000" i="1" dirty="0" smtClean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</a:rPr>
                <a:t>DISCOVER, DISRUPT, DELIVER</a:t>
              </a:r>
            </a:p>
          </p:txBody>
        </p:sp>
      </p:grpSp>
      <p:pic>
        <p:nvPicPr>
          <p:cNvPr id="13" name="Imagen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452320" y="4850749"/>
            <a:ext cx="1336436" cy="2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00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lefónica - 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" descr="Virada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913960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2820" y="913936"/>
            <a:ext cx="8229600" cy="68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1.-Portadilla, a 30 </a:t>
            </a:r>
            <a:r>
              <a:rPr lang="en-GB" dirty="0" err="1" smtClean="0"/>
              <a:t>puntos</a:t>
            </a:r>
            <a:r>
              <a:rPr lang="en-GB" dirty="0" smtClean="0"/>
              <a:t>_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2332" y="1729978"/>
            <a:ext cx="5467507" cy="35571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2pPr>
            <a:lvl3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3pPr>
            <a:lvl4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4pPr>
            <a:lvl5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secundario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portadilla</a:t>
            </a:r>
            <a:r>
              <a:rPr lang="en-US" dirty="0" smtClean="0"/>
              <a:t>, 16 </a:t>
            </a:r>
            <a:r>
              <a:rPr lang="en-US" dirty="0" err="1" smtClean="0"/>
              <a:t>puntos</a:t>
            </a:r>
            <a:endParaRPr lang="en-GB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25883" y="4848132"/>
            <a:ext cx="279065" cy="2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1000" smtClean="0">
                <a:solidFill>
                  <a:schemeClr val="accent6"/>
                </a:solidFill>
                <a:latin typeface="Trebuchet MS" pitchFamily="34" charset="0"/>
                <a:sym typeface="Trebuchet MS" pitchFamily="34" charset="0"/>
              </a:defRPr>
            </a:lvl1pPr>
          </a:lstStyle>
          <a:p>
            <a:fld id="{9D9F8B9A-560A-470D-9EA6-79F5999904E6}" type="slidenum">
              <a:rPr lang="en-GB">
                <a:solidFill>
                  <a:srgbClr val="00C6DA"/>
                </a:solidFill>
                <a:ea typeface="ヒラギノ角ゴ ProN W3"/>
                <a:cs typeface="ヒラギノ角ゴ ProN W3"/>
              </a:rPr>
              <a:pPr/>
              <a:t>‹Nº›</a:t>
            </a:fld>
            <a:endParaRPr lang="en-GB" dirty="0">
              <a:solidFill>
                <a:srgbClr val="00C6DA"/>
              </a:solidFill>
              <a:ea typeface="ヒラギノ角ゴ ProN W3"/>
              <a:cs typeface="ヒラギノ角ゴ ProN W3"/>
            </a:endParaRPr>
          </a:p>
        </p:txBody>
      </p:sp>
      <p:sp>
        <p:nvSpPr>
          <p:cNvPr id="11" name="Slide Number Placeholder 2"/>
          <p:cNvSpPr txBox="1">
            <a:spLocks/>
          </p:cNvSpPr>
          <p:nvPr userDrawn="1"/>
        </p:nvSpPr>
        <p:spPr>
          <a:xfrm>
            <a:off x="4425883" y="4848132"/>
            <a:ext cx="279065" cy="2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1000" smtClean="0">
                <a:solidFill>
                  <a:schemeClr val="accent6"/>
                </a:solidFill>
                <a:latin typeface="Trebuchet MS" pitchFamily="34" charset="0"/>
                <a:sym typeface="Trebuchet MS" pitchFamily="34" charset="0"/>
              </a:defRPr>
            </a:lvl1pPr>
          </a:lstStyle>
          <a:p>
            <a:pPr>
              <a:defRPr/>
            </a:pPr>
            <a:fld id="{9D9F8B9A-560A-470D-9EA6-79F5999904E6}" type="slidenum">
              <a:rPr lang="en-GB" kern="1200">
                <a:solidFill>
                  <a:srgbClr val="00C6DA"/>
                </a:solidFill>
                <a:ea typeface="ヒラギノ角ゴ ProN W3"/>
                <a:cs typeface="ヒラギノ角ゴ ProN W3"/>
              </a:rPr>
              <a:pPr>
                <a:defRPr/>
              </a:pPr>
              <a:t>‹Nº›</a:t>
            </a:fld>
            <a:endParaRPr lang="en-GB" kern="1200" dirty="0">
              <a:solidFill>
                <a:srgbClr val="00C6DA"/>
              </a:solidFill>
              <a:ea typeface="ヒラギノ角ゴ ProN W3"/>
              <a:cs typeface="ヒラギノ角ゴ ProN W3"/>
            </a:endParaRPr>
          </a:p>
        </p:txBody>
      </p:sp>
      <p:grpSp>
        <p:nvGrpSpPr>
          <p:cNvPr id="16" name="Grupo 15"/>
          <p:cNvGrpSpPr/>
          <p:nvPr userDrawn="1"/>
        </p:nvGrpSpPr>
        <p:grpSpPr>
          <a:xfrm>
            <a:off x="68594" y="4818121"/>
            <a:ext cx="2103461" cy="376434"/>
            <a:chOff x="68592" y="6424152"/>
            <a:chExt cx="2103461" cy="501911"/>
          </a:xfrm>
        </p:grpSpPr>
        <p:grpSp>
          <p:nvGrpSpPr>
            <p:cNvPr id="17" name="Group 5"/>
            <p:cNvGrpSpPr>
              <a:grpSpLocks/>
            </p:cNvGrpSpPr>
            <p:nvPr userDrawn="1"/>
          </p:nvGrpSpPr>
          <p:grpSpPr bwMode="auto">
            <a:xfrm>
              <a:off x="152926" y="6424152"/>
              <a:ext cx="938213" cy="177800"/>
              <a:chOff x="0" y="0"/>
              <a:chExt cx="591" cy="111"/>
            </a:xfrm>
          </p:grpSpPr>
          <p:sp>
            <p:nvSpPr>
              <p:cNvPr id="19" name="AutoShape 3"/>
              <p:cNvSpPr>
                <a:spLocks/>
              </p:cNvSpPr>
              <p:nvPr/>
            </p:nvSpPr>
            <p:spPr bwMode="auto">
              <a:xfrm>
                <a:off x="0" y="0"/>
                <a:ext cx="54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1600"/>
                  <a:gd name="T154" fmla="*/ 0 h 21600"/>
                  <a:gd name="T155" fmla="*/ 21600 w 21600"/>
                  <a:gd name="T156" fmla="*/ 21600 h 2160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1600" h="21600">
                    <a:moveTo>
                      <a:pt x="2236" y="9904"/>
                    </a:moveTo>
                    <a:cubicBezTo>
                      <a:pt x="2490" y="10359"/>
                      <a:pt x="2636" y="10997"/>
                      <a:pt x="2734" y="11787"/>
                    </a:cubicBezTo>
                    <a:cubicBezTo>
                      <a:pt x="2833" y="12577"/>
                      <a:pt x="2864" y="13428"/>
                      <a:pt x="2864" y="14460"/>
                    </a:cubicBezTo>
                    <a:cubicBezTo>
                      <a:pt x="2864" y="16952"/>
                      <a:pt x="2688" y="18501"/>
                      <a:pt x="2444" y="19473"/>
                    </a:cubicBezTo>
                    <a:cubicBezTo>
                      <a:pt x="2174" y="20567"/>
                      <a:pt x="1764" y="21175"/>
                      <a:pt x="1105" y="21175"/>
                    </a:cubicBezTo>
                    <a:lnTo>
                      <a:pt x="0" y="21175"/>
                    </a:lnTo>
                    <a:lnTo>
                      <a:pt x="623" y="395"/>
                    </a:lnTo>
                    <a:lnTo>
                      <a:pt x="1717" y="395"/>
                    </a:lnTo>
                    <a:cubicBezTo>
                      <a:pt x="2226" y="395"/>
                      <a:pt x="2480" y="942"/>
                      <a:pt x="2636" y="1671"/>
                    </a:cubicBezTo>
                    <a:cubicBezTo>
                      <a:pt x="2823" y="2552"/>
                      <a:pt x="2885" y="3797"/>
                      <a:pt x="2885" y="4982"/>
                    </a:cubicBezTo>
                    <a:cubicBezTo>
                      <a:pt x="2885" y="7017"/>
                      <a:pt x="2703" y="8871"/>
                      <a:pt x="2236" y="9904"/>
                    </a:cubicBezTo>
                    <a:close/>
                    <a:moveTo>
                      <a:pt x="908" y="17742"/>
                    </a:moveTo>
                    <a:lnTo>
                      <a:pt x="1188" y="17742"/>
                    </a:lnTo>
                    <a:cubicBezTo>
                      <a:pt x="1484" y="17742"/>
                      <a:pt x="1645" y="17529"/>
                      <a:pt x="1775" y="17134"/>
                    </a:cubicBezTo>
                    <a:cubicBezTo>
                      <a:pt x="1920" y="16679"/>
                      <a:pt x="2039" y="15919"/>
                      <a:pt x="2039" y="14643"/>
                    </a:cubicBezTo>
                    <a:cubicBezTo>
                      <a:pt x="2039" y="13792"/>
                      <a:pt x="1987" y="13155"/>
                      <a:pt x="1899" y="12760"/>
                    </a:cubicBezTo>
                    <a:cubicBezTo>
                      <a:pt x="1800" y="12304"/>
                      <a:pt x="1650" y="12091"/>
                      <a:pt x="1437" y="12091"/>
                    </a:cubicBezTo>
                    <a:lnTo>
                      <a:pt x="1079" y="12091"/>
                    </a:lnTo>
                    <a:lnTo>
                      <a:pt x="908" y="17742"/>
                    </a:lnTo>
                    <a:close/>
                    <a:moveTo>
                      <a:pt x="1183" y="8658"/>
                    </a:moveTo>
                    <a:lnTo>
                      <a:pt x="1365" y="8658"/>
                    </a:lnTo>
                    <a:cubicBezTo>
                      <a:pt x="1645" y="8658"/>
                      <a:pt x="1800" y="8324"/>
                      <a:pt x="1909" y="7838"/>
                    </a:cubicBezTo>
                    <a:cubicBezTo>
                      <a:pt x="2018" y="7352"/>
                      <a:pt x="2081" y="6623"/>
                      <a:pt x="2081" y="5742"/>
                    </a:cubicBezTo>
                    <a:cubicBezTo>
                      <a:pt x="2081" y="5134"/>
                      <a:pt x="2055" y="4739"/>
                      <a:pt x="1998" y="4405"/>
                    </a:cubicBezTo>
                    <a:cubicBezTo>
                      <a:pt x="1935" y="4071"/>
                      <a:pt x="1831" y="3828"/>
                      <a:pt x="1603" y="3828"/>
                    </a:cubicBezTo>
                    <a:lnTo>
                      <a:pt x="1328" y="3828"/>
                    </a:lnTo>
                    <a:lnTo>
                      <a:pt x="1183" y="8658"/>
                    </a:lnTo>
                    <a:close/>
                    <a:moveTo>
                      <a:pt x="4140" y="17742"/>
                    </a:moveTo>
                    <a:lnTo>
                      <a:pt x="5749" y="17742"/>
                    </a:lnTo>
                    <a:lnTo>
                      <a:pt x="5650" y="21175"/>
                    </a:lnTo>
                    <a:lnTo>
                      <a:pt x="3227" y="21175"/>
                    </a:lnTo>
                    <a:lnTo>
                      <a:pt x="3850" y="395"/>
                    </a:lnTo>
                    <a:lnTo>
                      <a:pt x="6247" y="395"/>
                    </a:lnTo>
                    <a:lnTo>
                      <a:pt x="6081" y="3828"/>
                    </a:lnTo>
                    <a:lnTo>
                      <a:pt x="4556" y="3828"/>
                    </a:lnTo>
                    <a:lnTo>
                      <a:pt x="4405" y="8871"/>
                    </a:lnTo>
                    <a:lnTo>
                      <a:pt x="5624" y="8871"/>
                    </a:lnTo>
                    <a:lnTo>
                      <a:pt x="5515" y="12425"/>
                    </a:lnTo>
                    <a:lnTo>
                      <a:pt x="4296" y="12425"/>
                    </a:lnTo>
                    <a:lnTo>
                      <a:pt x="4140" y="17742"/>
                    </a:lnTo>
                    <a:close/>
                    <a:moveTo>
                      <a:pt x="8540" y="395"/>
                    </a:moveTo>
                    <a:lnTo>
                      <a:pt x="9298" y="11878"/>
                    </a:lnTo>
                    <a:lnTo>
                      <a:pt x="10792" y="395"/>
                    </a:lnTo>
                    <a:lnTo>
                      <a:pt x="11456" y="395"/>
                    </a:lnTo>
                    <a:lnTo>
                      <a:pt x="10834" y="21175"/>
                    </a:lnTo>
                    <a:lnTo>
                      <a:pt x="10092" y="21175"/>
                    </a:lnTo>
                    <a:lnTo>
                      <a:pt x="10450" y="9053"/>
                    </a:lnTo>
                    <a:lnTo>
                      <a:pt x="9495" y="16436"/>
                    </a:lnTo>
                    <a:lnTo>
                      <a:pt x="8872" y="16436"/>
                    </a:lnTo>
                    <a:lnTo>
                      <a:pt x="8354" y="8658"/>
                    </a:lnTo>
                    <a:lnTo>
                      <a:pt x="7975" y="21175"/>
                    </a:lnTo>
                    <a:lnTo>
                      <a:pt x="7295" y="21175"/>
                    </a:lnTo>
                    <a:lnTo>
                      <a:pt x="7918" y="395"/>
                    </a:lnTo>
                    <a:lnTo>
                      <a:pt x="8540" y="395"/>
                    </a:lnTo>
                    <a:close/>
                    <a:moveTo>
                      <a:pt x="11685" y="13640"/>
                    </a:moveTo>
                    <a:cubicBezTo>
                      <a:pt x="11685" y="10451"/>
                      <a:pt x="11820" y="7321"/>
                      <a:pt x="12058" y="4921"/>
                    </a:cubicBezTo>
                    <a:cubicBezTo>
                      <a:pt x="12380" y="1701"/>
                      <a:pt x="12893" y="0"/>
                      <a:pt x="13610" y="0"/>
                    </a:cubicBezTo>
                    <a:cubicBezTo>
                      <a:pt x="14429" y="0"/>
                      <a:pt x="14990" y="2521"/>
                      <a:pt x="14990" y="7959"/>
                    </a:cubicBezTo>
                    <a:cubicBezTo>
                      <a:pt x="14990" y="11149"/>
                      <a:pt x="14855" y="14278"/>
                      <a:pt x="14616" y="16678"/>
                    </a:cubicBezTo>
                    <a:cubicBezTo>
                      <a:pt x="14295" y="19899"/>
                      <a:pt x="13781" y="21600"/>
                      <a:pt x="13065" y="21600"/>
                    </a:cubicBezTo>
                    <a:cubicBezTo>
                      <a:pt x="12245" y="21600"/>
                      <a:pt x="11685" y="19078"/>
                      <a:pt x="11685" y="13640"/>
                    </a:cubicBezTo>
                    <a:close/>
                    <a:moveTo>
                      <a:pt x="12790" y="6775"/>
                    </a:moveTo>
                    <a:cubicBezTo>
                      <a:pt x="12619" y="8688"/>
                      <a:pt x="12520" y="11180"/>
                      <a:pt x="12520" y="13640"/>
                    </a:cubicBezTo>
                    <a:cubicBezTo>
                      <a:pt x="12520" y="16770"/>
                      <a:pt x="12764" y="17894"/>
                      <a:pt x="13127" y="17894"/>
                    </a:cubicBezTo>
                    <a:cubicBezTo>
                      <a:pt x="13469" y="17894"/>
                      <a:pt x="13713" y="16709"/>
                      <a:pt x="13885" y="14825"/>
                    </a:cubicBezTo>
                    <a:cubicBezTo>
                      <a:pt x="14056" y="12912"/>
                      <a:pt x="14154" y="10420"/>
                      <a:pt x="14154" y="7960"/>
                    </a:cubicBezTo>
                    <a:cubicBezTo>
                      <a:pt x="14154" y="4830"/>
                      <a:pt x="13911" y="3706"/>
                      <a:pt x="13547" y="3706"/>
                    </a:cubicBezTo>
                    <a:cubicBezTo>
                      <a:pt x="13205" y="3706"/>
                      <a:pt x="12961" y="4891"/>
                      <a:pt x="12790" y="6775"/>
                    </a:cubicBezTo>
                    <a:close/>
                    <a:moveTo>
                      <a:pt x="18098" y="10177"/>
                    </a:moveTo>
                    <a:cubicBezTo>
                      <a:pt x="17963" y="11271"/>
                      <a:pt x="17745" y="12182"/>
                      <a:pt x="17459" y="12851"/>
                    </a:cubicBezTo>
                    <a:lnTo>
                      <a:pt x="18009" y="21175"/>
                    </a:lnTo>
                    <a:lnTo>
                      <a:pt x="17143" y="21175"/>
                    </a:lnTo>
                    <a:lnTo>
                      <a:pt x="16728" y="13641"/>
                    </a:lnTo>
                    <a:lnTo>
                      <a:pt x="16251" y="13641"/>
                    </a:lnTo>
                    <a:lnTo>
                      <a:pt x="16027" y="21175"/>
                    </a:lnTo>
                    <a:lnTo>
                      <a:pt x="15218" y="21175"/>
                    </a:lnTo>
                    <a:lnTo>
                      <a:pt x="15841" y="395"/>
                    </a:lnTo>
                    <a:lnTo>
                      <a:pt x="17050" y="395"/>
                    </a:lnTo>
                    <a:cubicBezTo>
                      <a:pt x="17491" y="395"/>
                      <a:pt x="17797" y="942"/>
                      <a:pt x="17989" y="1914"/>
                    </a:cubicBezTo>
                    <a:cubicBezTo>
                      <a:pt x="18202" y="2977"/>
                      <a:pt x="18290" y="4526"/>
                      <a:pt x="18290" y="6319"/>
                    </a:cubicBezTo>
                    <a:cubicBezTo>
                      <a:pt x="18290" y="7807"/>
                      <a:pt x="18227" y="9114"/>
                      <a:pt x="18098" y="10177"/>
                    </a:cubicBezTo>
                    <a:close/>
                    <a:moveTo>
                      <a:pt x="16354" y="10208"/>
                    </a:moveTo>
                    <a:lnTo>
                      <a:pt x="16666" y="10208"/>
                    </a:lnTo>
                    <a:cubicBezTo>
                      <a:pt x="16915" y="10208"/>
                      <a:pt x="17138" y="9934"/>
                      <a:pt x="17288" y="9114"/>
                    </a:cubicBezTo>
                    <a:cubicBezTo>
                      <a:pt x="17408" y="8476"/>
                      <a:pt x="17486" y="7443"/>
                      <a:pt x="17486" y="6349"/>
                    </a:cubicBezTo>
                    <a:cubicBezTo>
                      <a:pt x="17486" y="5651"/>
                      <a:pt x="17454" y="5012"/>
                      <a:pt x="17382" y="4587"/>
                    </a:cubicBezTo>
                    <a:cubicBezTo>
                      <a:pt x="17299" y="4101"/>
                      <a:pt x="17169" y="3828"/>
                      <a:pt x="16951" y="3828"/>
                    </a:cubicBezTo>
                    <a:lnTo>
                      <a:pt x="16546" y="3828"/>
                    </a:lnTo>
                    <a:lnTo>
                      <a:pt x="16354" y="10208"/>
                    </a:lnTo>
                    <a:close/>
                    <a:moveTo>
                      <a:pt x="19493" y="17742"/>
                    </a:moveTo>
                    <a:lnTo>
                      <a:pt x="21102" y="17742"/>
                    </a:lnTo>
                    <a:lnTo>
                      <a:pt x="21003" y="21175"/>
                    </a:lnTo>
                    <a:lnTo>
                      <a:pt x="18580" y="21175"/>
                    </a:lnTo>
                    <a:lnTo>
                      <a:pt x="19203" y="395"/>
                    </a:lnTo>
                    <a:lnTo>
                      <a:pt x="21600" y="395"/>
                    </a:lnTo>
                    <a:lnTo>
                      <a:pt x="21434" y="3828"/>
                    </a:lnTo>
                    <a:lnTo>
                      <a:pt x="19909" y="3828"/>
                    </a:lnTo>
                    <a:lnTo>
                      <a:pt x="19758" y="8871"/>
                    </a:lnTo>
                    <a:lnTo>
                      <a:pt x="20977" y="8871"/>
                    </a:lnTo>
                    <a:lnTo>
                      <a:pt x="20868" y="12425"/>
                    </a:lnTo>
                    <a:lnTo>
                      <a:pt x="19649" y="12425"/>
                    </a:lnTo>
                    <a:lnTo>
                      <a:pt x="19493" y="17742"/>
                    </a:lnTo>
                    <a:close/>
                    <a:moveTo>
                      <a:pt x="19493" y="17742"/>
                    </a:moveTo>
                  </a:path>
                </a:pathLst>
              </a:custGeom>
              <a:solidFill>
                <a:srgbClr val="1193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20" name="AutoShape 4"/>
              <p:cNvSpPr>
                <a:spLocks/>
              </p:cNvSpPr>
              <p:nvPr/>
            </p:nvSpPr>
            <p:spPr bwMode="auto">
              <a:xfrm>
                <a:off x="533" y="98"/>
                <a:ext cx="58" cy="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0" y="21600"/>
                    </a:moveTo>
                    <a:lnTo>
                      <a:pt x="870" y="0"/>
                    </a:lnTo>
                    <a:lnTo>
                      <a:pt x="21600" y="0"/>
                    </a:lnTo>
                    <a:lnTo>
                      <a:pt x="20730" y="21600"/>
                    </a:lnTo>
                    <a:lnTo>
                      <a:pt x="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7DF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8" name="22 CuadroTexto"/>
            <p:cNvSpPr txBox="1"/>
            <p:nvPr userDrawn="1"/>
          </p:nvSpPr>
          <p:spPr>
            <a:xfrm>
              <a:off x="68592" y="6597769"/>
              <a:ext cx="2103461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000" i="1" dirty="0" smtClean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</a:rPr>
                <a:t>DISCOVER, DISRUPT, DELIVER</a:t>
              </a:r>
            </a:p>
          </p:txBody>
        </p:sp>
      </p:grpSp>
      <p:pic>
        <p:nvPicPr>
          <p:cNvPr id="13" name="Imagen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452320" y="4850749"/>
            <a:ext cx="1336436" cy="2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09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efónica - Subsección_1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25883" y="4848132"/>
            <a:ext cx="279065" cy="2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1000" smtClean="0">
                <a:solidFill>
                  <a:schemeClr val="accent6"/>
                </a:solidFill>
                <a:latin typeface="Trebuchet MS" pitchFamily="34" charset="0"/>
                <a:sym typeface="Trebuchet MS" pitchFamily="34" charset="0"/>
              </a:defRPr>
            </a:lvl1pPr>
          </a:lstStyle>
          <a:p>
            <a:fld id="{9D9F8B9A-560A-470D-9EA6-79F5999904E6}" type="slidenum">
              <a:rPr lang="en-GB">
                <a:solidFill>
                  <a:srgbClr val="00C6DA"/>
                </a:solidFill>
                <a:ea typeface="ヒラギノ角ゴ ProN W3"/>
                <a:cs typeface="ヒラギノ角ゴ ProN W3"/>
              </a:rPr>
              <a:pPr/>
              <a:t>‹Nº›</a:t>
            </a:fld>
            <a:endParaRPr lang="en-GB" dirty="0">
              <a:solidFill>
                <a:srgbClr val="00C6DA"/>
              </a:solidFill>
              <a:ea typeface="ヒラギノ角ゴ ProN W3"/>
              <a:cs typeface="ヒラギノ角ゴ ProN W3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2820" y="913936"/>
            <a:ext cx="8229600" cy="68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0">
                <a:solidFill>
                  <a:schemeClr val="accent6"/>
                </a:solidFill>
              </a:defRPr>
            </a:lvl1pPr>
          </a:lstStyle>
          <a:p>
            <a:r>
              <a:rPr lang="en-GB" dirty="0" smtClean="0"/>
              <a:t>1.-Título </a:t>
            </a:r>
            <a:r>
              <a:rPr lang="en-GB" dirty="0" err="1" smtClean="0"/>
              <a:t>Capítulo</a:t>
            </a:r>
            <a:r>
              <a:rPr lang="en-GB" dirty="0" smtClean="0"/>
              <a:t>, a 30 </a:t>
            </a:r>
            <a:r>
              <a:rPr lang="en-GB" dirty="0" err="1" smtClean="0"/>
              <a:t>puntos</a:t>
            </a:r>
            <a:r>
              <a:rPr lang="en-GB" dirty="0" smtClean="0"/>
              <a:t>_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547664" y="2579502"/>
            <a:ext cx="6984776" cy="153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0" fontAlgn="base" hangingPunct="0">
              <a:spcBef>
                <a:spcPts val="600"/>
              </a:spcBef>
              <a:spcAft>
                <a:spcPct val="0"/>
              </a:spcAft>
              <a:buSzPct val="171000"/>
              <a:buFont typeface="Gill Sans" pitchFamily="122" charset="0"/>
              <a:buNone/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122" charset="0"/>
              </a:defRPr>
            </a:lvl1pPr>
            <a:lvl2pPr marL="0" indent="0" algn="l" rtl="0" eaLnBrk="0" fontAlgn="base" hangingPunct="0">
              <a:spcBef>
                <a:spcPts val="600"/>
              </a:spcBef>
              <a:spcAft>
                <a:spcPct val="0"/>
              </a:spcAft>
              <a:buSzPct val="171000"/>
              <a:buFont typeface="Gill Sans" pitchFamily="122" charset="0"/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122" charset="0"/>
              </a:defRPr>
            </a:lvl2pPr>
            <a:lvl3pPr marL="0" indent="0" algn="l" rtl="0" eaLnBrk="0" fontAlgn="base" hangingPunct="0">
              <a:spcBef>
                <a:spcPts val="600"/>
              </a:spcBef>
              <a:spcAft>
                <a:spcPct val="0"/>
              </a:spcAft>
              <a:buSzPct val="171000"/>
              <a:buFont typeface="Gill Sans" pitchFamily="122" charset="0"/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122" charset="0"/>
              </a:defRPr>
            </a:lvl3pPr>
            <a:lvl4pPr marL="0" indent="0" algn="l" rtl="0" eaLnBrk="0" fontAlgn="base" hangingPunct="0">
              <a:spcBef>
                <a:spcPts val="600"/>
              </a:spcBef>
              <a:spcAft>
                <a:spcPct val="0"/>
              </a:spcAft>
              <a:buSzPct val="171000"/>
              <a:buFont typeface="Gill Sans" pitchFamily="122" charset="0"/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122" charset="0"/>
              </a:defRPr>
            </a:lvl4pPr>
            <a:lvl5pPr marL="0" indent="0" algn="l" rtl="0" eaLnBrk="0" fontAlgn="base" hangingPunct="0">
              <a:spcBef>
                <a:spcPts val="600"/>
              </a:spcBef>
              <a:spcAft>
                <a:spcPct val="0"/>
              </a:spcAft>
              <a:buSzPct val="171000"/>
              <a:buFont typeface="Gill Sans" pitchFamily="122" charset="0"/>
              <a:buNone/>
              <a:defRPr lang="en-GB" sz="1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12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algn="l"/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Interdum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volgus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rectum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videt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est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ubi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peccat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. Si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veteres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ita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miratur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laudatque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poetas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ut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nihil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anteferat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nihil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illis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comparet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errat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. Si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quaedam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nimis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antique,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si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peraque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dure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dicere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credit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eos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ignave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multa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fatetur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et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sapit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et mecum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facit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et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Iova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iudicat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aequo.Non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equidem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insector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delendave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carmina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Livi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esse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 </a:t>
            </a:r>
            <a:r>
              <a:rPr lang="en-US" sz="1200" dirty="0" err="1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reor</a:t>
            </a:r>
            <a:r>
              <a:rPr lang="en-US" sz="1200" dirty="0" smtClean="0">
                <a:solidFill>
                  <a:srgbClr val="072534"/>
                </a:solidFill>
                <a:latin typeface="Trebuchet MS" pitchFamily="34" charset="0"/>
                <a:ea typeface="ヒラギノ角ゴ Pro W3" charset="-128"/>
                <a:sym typeface="Trebuchet MS" pitchFamily="34" charset="0"/>
              </a:rPr>
              <a:t>, </a:t>
            </a:r>
            <a:endParaRPr lang="en-US" sz="1200" dirty="0">
              <a:solidFill>
                <a:srgbClr val="072534"/>
              </a:solidFill>
              <a:latin typeface="Trebuchet MS" pitchFamily="34" charset="0"/>
              <a:ea typeface="ヒラギノ角ゴ Pro W3" charset="-128"/>
              <a:sym typeface="Trebuchet MS" pitchFamily="34" charset="0"/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2332" y="1729978"/>
            <a:ext cx="7560111" cy="35571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2pPr>
            <a:lvl3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3pPr>
            <a:lvl4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4pPr>
            <a:lvl5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1.1 </a:t>
            </a:r>
            <a:r>
              <a:rPr lang="en-US" dirty="0" err="1" smtClean="0"/>
              <a:t>Subsección</a:t>
            </a:r>
            <a:r>
              <a:rPr lang="en-US" dirty="0" smtClean="0"/>
              <a:t>, a 24 </a:t>
            </a:r>
            <a:r>
              <a:rPr lang="en-US" dirty="0" err="1" smtClean="0"/>
              <a:t>puntos</a:t>
            </a:r>
            <a:r>
              <a:rPr lang="en-US" dirty="0" smtClean="0"/>
              <a:t>_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47614" y="2139702"/>
            <a:ext cx="6984826" cy="216694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  <a:lvl2pPr marL="762000" indent="0">
              <a:buNone/>
              <a:defRPr/>
            </a:lvl2pPr>
            <a:lvl3pPr marL="1206500" indent="0">
              <a:buNone/>
              <a:defRPr/>
            </a:lvl3pPr>
            <a:lvl4pPr marL="1651000" indent="0">
              <a:buNone/>
              <a:defRPr/>
            </a:lvl4pPr>
            <a:lvl5pPr marL="2095500" indent="0">
              <a:buNone/>
              <a:defRPr/>
            </a:lvl5pPr>
          </a:lstStyle>
          <a:p>
            <a:pPr lvl="0"/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secundario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subsección</a:t>
            </a:r>
            <a:r>
              <a:rPr lang="en-US" dirty="0" smtClean="0"/>
              <a:t>, 16 </a:t>
            </a:r>
            <a:r>
              <a:rPr lang="en-US" dirty="0" err="1" smtClean="0"/>
              <a:t>puntos</a:t>
            </a:r>
            <a:endParaRPr lang="en-US" dirty="0" smtClean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452320" y="4850749"/>
            <a:ext cx="1336436" cy="229209"/>
          </a:xfrm>
          <a:prstGeom prst="rect">
            <a:avLst/>
          </a:prstGeom>
        </p:spPr>
      </p:pic>
      <p:grpSp>
        <p:nvGrpSpPr>
          <p:cNvPr id="10" name="Grupo 1"/>
          <p:cNvGrpSpPr/>
          <p:nvPr userDrawn="1"/>
        </p:nvGrpSpPr>
        <p:grpSpPr>
          <a:xfrm>
            <a:off x="68594" y="4818121"/>
            <a:ext cx="2103461" cy="376434"/>
            <a:chOff x="68592" y="6424152"/>
            <a:chExt cx="2103461" cy="501911"/>
          </a:xfrm>
        </p:grpSpPr>
        <p:grpSp>
          <p:nvGrpSpPr>
            <p:cNvPr id="13" name="Group 5"/>
            <p:cNvGrpSpPr>
              <a:grpSpLocks/>
            </p:cNvGrpSpPr>
            <p:nvPr userDrawn="1"/>
          </p:nvGrpSpPr>
          <p:grpSpPr bwMode="auto">
            <a:xfrm>
              <a:off x="152926" y="6424152"/>
              <a:ext cx="938213" cy="177800"/>
              <a:chOff x="0" y="0"/>
              <a:chExt cx="591" cy="111"/>
            </a:xfrm>
          </p:grpSpPr>
          <p:sp>
            <p:nvSpPr>
              <p:cNvPr id="15" name="AutoShape 3"/>
              <p:cNvSpPr>
                <a:spLocks/>
              </p:cNvSpPr>
              <p:nvPr/>
            </p:nvSpPr>
            <p:spPr bwMode="auto">
              <a:xfrm>
                <a:off x="0" y="0"/>
                <a:ext cx="54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1600"/>
                  <a:gd name="T154" fmla="*/ 0 h 21600"/>
                  <a:gd name="T155" fmla="*/ 21600 w 21600"/>
                  <a:gd name="T156" fmla="*/ 21600 h 2160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1600" h="21600">
                    <a:moveTo>
                      <a:pt x="2236" y="9904"/>
                    </a:moveTo>
                    <a:cubicBezTo>
                      <a:pt x="2490" y="10359"/>
                      <a:pt x="2636" y="10997"/>
                      <a:pt x="2734" y="11787"/>
                    </a:cubicBezTo>
                    <a:cubicBezTo>
                      <a:pt x="2833" y="12577"/>
                      <a:pt x="2864" y="13428"/>
                      <a:pt x="2864" y="14460"/>
                    </a:cubicBezTo>
                    <a:cubicBezTo>
                      <a:pt x="2864" y="16952"/>
                      <a:pt x="2688" y="18501"/>
                      <a:pt x="2444" y="19473"/>
                    </a:cubicBezTo>
                    <a:cubicBezTo>
                      <a:pt x="2174" y="20567"/>
                      <a:pt x="1764" y="21175"/>
                      <a:pt x="1105" y="21175"/>
                    </a:cubicBezTo>
                    <a:lnTo>
                      <a:pt x="0" y="21175"/>
                    </a:lnTo>
                    <a:lnTo>
                      <a:pt x="623" y="395"/>
                    </a:lnTo>
                    <a:lnTo>
                      <a:pt x="1717" y="395"/>
                    </a:lnTo>
                    <a:cubicBezTo>
                      <a:pt x="2226" y="395"/>
                      <a:pt x="2480" y="942"/>
                      <a:pt x="2636" y="1671"/>
                    </a:cubicBezTo>
                    <a:cubicBezTo>
                      <a:pt x="2823" y="2552"/>
                      <a:pt x="2885" y="3797"/>
                      <a:pt x="2885" y="4982"/>
                    </a:cubicBezTo>
                    <a:cubicBezTo>
                      <a:pt x="2885" y="7017"/>
                      <a:pt x="2703" y="8871"/>
                      <a:pt x="2236" y="9904"/>
                    </a:cubicBezTo>
                    <a:close/>
                    <a:moveTo>
                      <a:pt x="908" y="17742"/>
                    </a:moveTo>
                    <a:lnTo>
                      <a:pt x="1188" y="17742"/>
                    </a:lnTo>
                    <a:cubicBezTo>
                      <a:pt x="1484" y="17742"/>
                      <a:pt x="1645" y="17529"/>
                      <a:pt x="1775" y="17134"/>
                    </a:cubicBezTo>
                    <a:cubicBezTo>
                      <a:pt x="1920" y="16679"/>
                      <a:pt x="2039" y="15919"/>
                      <a:pt x="2039" y="14643"/>
                    </a:cubicBezTo>
                    <a:cubicBezTo>
                      <a:pt x="2039" y="13792"/>
                      <a:pt x="1987" y="13155"/>
                      <a:pt x="1899" y="12760"/>
                    </a:cubicBezTo>
                    <a:cubicBezTo>
                      <a:pt x="1800" y="12304"/>
                      <a:pt x="1650" y="12091"/>
                      <a:pt x="1437" y="12091"/>
                    </a:cubicBezTo>
                    <a:lnTo>
                      <a:pt x="1079" y="12091"/>
                    </a:lnTo>
                    <a:lnTo>
                      <a:pt x="908" y="17742"/>
                    </a:lnTo>
                    <a:close/>
                    <a:moveTo>
                      <a:pt x="1183" y="8658"/>
                    </a:moveTo>
                    <a:lnTo>
                      <a:pt x="1365" y="8658"/>
                    </a:lnTo>
                    <a:cubicBezTo>
                      <a:pt x="1645" y="8658"/>
                      <a:pt x="1800" y="8324"/>
                      <a:pt x="1909" y="7838"/>
                    </a:cubicBezTo>
                    <a:cubicBezTo>
                      <a:pt x="2018" y="7352"/>
                      <a:pt x="2081" y="6623"/>
                      <a:pt x="2081" y="5742"/>
                    </a:cubicBezTo>
                    <a:cubicBezTo>
                      <a:pt x="2081" y="5134"/>
                      <a:pt x="2055" y="4739"/>
                      <a:pt x="1998" y="4405"/>
                    </a:cubicBezTo>
                    <a:cubicBezTo>
                      <a:pt x="1935" y="4071"/>
                      <a:pt x="1831" y="3828"/>
                      <a:pt x="1603" y="3828"/>
                    </a:cubicBezTo>
                    <a:lnTo>
                      <a:pt x="1328" y="3828"/>
                    </a:lnTo>
                    <a:lnTo>
                      <a:pt x="1183" y="8658"/>
                    </a:lnTo>
                    <a:close/>
                    <a:moveTo>
                      <a:pt x="4140" y="17742"/>
                    </a:moveTo>
                    <a:lnTo>
                      <a:pt x="5749" y="17742"/>
                    </a:lnTo>
                    <a:lnTo>
                      <a:pt x="5650" y="21175"/>
                    </a:lnTo>
                    <a:lnTo>
                      <a:pt x="3227" y="21175"/>
                    </a:lnTo>
                    <a:lnTo>
                      <a:pt x="3850" y="395"/>
                    </a:lnTo>
                    <a:lnTo>
                      <a:pt x="6247" y="395"/>
                    </a:lnTo>
                    <a:lnTo>
                      <a:pt x="6081" y="3828"/>
                    </a:lnTo>
                    <a:lnTo>
                      <a:pt x="4556" y="3828"/>
                    </a:lnTo>
                    <a:lnTo>
                      <a:pt x="4405" y="8871"/>
                    </a:lnTo>
                    <a:lnTo>
                      <a:pt x="5624" y="8871"/>
                    </a:lnTo>
                    <a:lnTo>
                      <a:pt x="5515" y="12425"/>
                    </a:lnTo>
                    <a:lnTo>
                      <a:pt x="4296" y="12425"/>
                    </a:lnTo>
                    <a:lnTo>
                      <a:pt x="4140" y="17742"/>
                    </a:lnTo>
                    <a:close/>
                    <a:moveTo>
                      <a:pt x="8540" y="395"/>
                    </a:moveTo>
                    <a:lnTo>
                      <a:pt x="9298" y="11878"/>
                    </a:lnTo>
                    <a:lnTo>
                      <a:pt x="10792" y="395"/>
                    </a:lnTo>
                    <a:lnTo>
                      <a:pt x="11456" y="395"/>
                    </a:lnTo>
                    <a:lnTo>
                      <a:pt x="10834" y="21175"/>
                    </a:lnTo>
                    <a:lnTo>
                      <a:pt x="10092" y="21175"/>
                    </a:lnTo>
                    <a:lnTo>
                      <a:pt x="10450" y="9053"/>
                    </a:lnTo>
                    <a:lnTo>
                      <a:pt x="9495" y="16436"/>
                    </a:lnTo>
                    <a:lnTo>
                      <a:pt x="8872" y="16436"/>
                    </a:lnTo>
                    <a:lnTo>
                      <a:pt x="8354" y="8658"/>
                    </a:lnTo>
                    <a:lnTo>
                      <a:pt x="7975" y="21175"/>
                    </a:lnTo>
                    <a:lnTo>
                      <a:pt x="7295" y="21175"/>
                    </a:lnTo>
                    <a:lnTo>
                      <a:pt x="7918" y="395"/>
                    </a:lnTo>
                    <a:lnTo>
                      <a:pt x="8540" y="395"/>
                    </a:lnTo>
                    <a:close/>
                    <a:moveTo>
                      <a:pt x="11685" y="13640"/>
                    </a:moveTo>
                    <a:cubicBezTo>
                      <a:pt x="11685" y="10451"/>
                      <a:pt x="11820" y="7321"/>
                      <a:pt x="12058" y="4921"/>
                    </a:cubicBezTo>
                    <a:cubicBezTo>
                      <a:pt x="12380" y="1701"/>
                      <a:pt x="12893" y="0"/>
                      <a:pt x="13610" y="0"/>
                    </a:cubicBezTo>
                    <a:cubicBezTo>
                      <a:pt x="14429" y="0"/>
                      <a:pt x="14990" y="2521"/>
                      <a:pt x="14990" y="7959"/>
                    </a:cubicBezTo>
                    <a:cubicBezTo>
                      <a:pt x="14990" y="11149"/>
                      <a:pt x="14855" y="14278"/>
                      <a:pt x="14616" y="16678"/>
                    </a:cubicBezTo>
                    <a:cubicBezTo>
                      <a:pt x="14295" y="19899"/>
                      <a:pt x="13781" y="21600"/>
                      <a:pt x="13065" y="21600"/>
                    </a:cubicBezTo>
                    <a:cubicBezTo>
                      <a:pt x="12245" y="21600"/>
                      <a:pt x="11685" y="19078"/>
                      <a:pt x="11685" y="13640"/>
                    </a:cubicBezTo>
                    <a:close/>
                    <a:moveTo>
                      <a:pt x="12790" y="6775"/>
                    </a:moveTo>
                    <a:cubicBezTo>
                      <a:pt x="12619" y="8688"/>
                      <a:pt x="12520" y="11180"/>
                      <a:pt x="12520" y="13640"/>
                    </a:cubicBezTo>
                    <a:cubicBezTo>
                      <a:pt x="12520" y="16770"/>
                      <a:pt x="12764" y="17894"/>
                      <a:pt x="13127" y="17894"/>
                    </a:cubicBezTo>
                    <a:cubicBezTo>
                      <a:pt x="13469" y="17894"/>
                      <a:pt x="13713" y="16709"/>
                      <a:pt x="13885" y="14825"/>
                    </a:cubicBezTo>
                    <a:cubicBezTo>
                      <a:pt x="14056" y="12912"/>
                      <a:pt x="14154" y="10420"/>
                      <a:pt x="14154" y="7960"/>
                    </a:cubicBezTo>
                    <a:cubicBezTo>
                      <a:pt x="14154" y="4830"/>
                      <a:pt x="13911" y="3706"/>
                      <a:pt x="13547" y="3706"/>
                    </a:cubicBezTo>
                    <a:cubicBezTo>
                      <a:pt x="13205" y="3706"/>
                      <a:pt x="12961" y="4891"/>
                      <a:pt x="12790" y="6775"/>
                    </a:cubicBezTo>
                    <a:close/>
                    <a:moveTo>
                      <a:pt x="18098" y="10177"/>
                    </a:moveTo>
                    <a:cubicBezTo>
                      <a:pt x="17963" y="11271"/>
                      <a:pt x="17745" y="12182"/>
                      <a:pt x="17459" y="12851"/>
                    </a:cubicBezTo>
                    <a:lnTo>
                      <a:pt x="18009" y="21175"/>
                    </a:lnTo>
                    <a:lnTo>
                      <a:pt x="17143" y="21175"/>
                    </a:lnTo>
                    <a:lnTo>
                      <a:pt x="16728" y="13641"/>
                    </a:lnTo>
                    <a:lnTo>
                      <a:pt x="16251" y="13641"/>
                    </a:lnTo>
                    <a:lnTo>
                      <a:pt x="16027" y="21175"/>
                    </a:lnTo>
                    <a:lnTo>
                      <a:pt x="15218" y="21175"/>
                    </a:lnTo>
                    <a:lnTo>
                      <a:pt x="15841" y="395"/>
                    </a:lnTo>
                    <a:lnTo>
                      <a:pt x="17050" y="395"/>
                    </a:lnTo>
                    <a:cubicBezTo>
                      <a:pt x="17491" y="395"/>
                      <a:pt x="17797" y="942"/>
                      <a:pt x="17989" y="1914"/>
                    </a:cubicBezTo>
                    <a:cubicBezTo>
                      <a:pt x="18202" y="2977"/>
                      <a:pt x="18290" y="4526"/>
                      <a:pt x="18290" y="6319"/>
                    </a:cubicBezTo>
                    <a:cubicBezTo>
                      <a:pt x="18290" y="7807"/>
                      <a:pt x="18227" y="9114"/>
                      <a:pt x="18098" y="10177"/>
                    </a:cubicBezTo>
                    <a:close/>
                    <a:moveTo>
                      <a:pt x="16354" y="10208"/>
                    </a:moveTo>
                    <a:lnTo>
                      <a:pt x="16666" y="10208"/>
                    </a:lnTo>
                    <a:cubicBezTo>
                      <a:pt x="16915" y="10208"/>
                      <a:pt x="17138" y="9934"/>
                      <a:pt x="17288" y="9114"/>
                    </a:cubicBezTo>
                    <a:cubicBezTo>
                      <a:pt x="17408" y="8476"/>
                      <a:pt x="17486" y="7443"/>
                      <a:pt x="17486" y="6349"/>
                    </a:cubicBezTo>
                    <a:cubicBezTo>
                      <a:pt x="17486" y="5651"/>
                      <a:pt x="17454" y="5012"/>
                      <a:pt x="17382" y="4587"/>
                    </a:cubicBezTo>
                    <a:cubicBezTo>
                      <a:pt x="17299" y="4101"/>
                      <a:pt x="17169" y="3828"/>
                      <a:pt x="16951" y="3828"/>
                    </a:cubicBezTo>
                    <a:lnTo>
                      <a:pt x="16546" y="3828"/>
                    </a:lnTo>
                    <a:lnTo>
                      <a:pt x="16354" y="10208"/>
                    </a:lnTo>
                    <a:close/>
                    <a:moveTo>
                      <a:pt x="19493" y="17742"/>
                    </a:moveTo>
                    <a:lnTo>
                      <a:pt x="21102" y="17742"/>
                    </a:lnTo>
                    <a:lnTo>
                      <a:pt x="21003" y="21175"/>
                    </a:lnTo>
                    <a:lnTo>
                      <a:pt x="18580" y="21175"/>
                    </a:lnTo>
                    <a:lnTo>
                      <a:pt x="19203" y="395"/>
                    </a:lnTo>
                    <a:lnTo>
                      <a:pt x="21600" y="395"/>
                    </a:lnTo>
                    <a:lnTo>
                      <a:pt x="21434" y="3828"/>
                    </a:lnTo>
                    <a:lnTo>
                      <a:pt x="19909" y="3828"/>
                    </a:lnTo>
                    <a:lnTo>
                      <a:pt x="19758" y="8871"/>
                    </a:lnTo>
                    <a:lnTo>
                      <a:pt x="20977" y="8871"/>
                    </a:lnTo>
                    <a:lnTo>
                      <a:pt x="20868" y="12425"/>
                    </a:lnTo>
                    <a:lnTo>
                      <a:pt x="19649" y="12425"/>
                    </a:lnTo>
                    <a:lnTo>
                      <a:pt x="19493" y="17742"/>
                    </a:lnTo>
                    <a:close/>
                    <a:moveTo>
                      <a:pt x="19493" y="17742"/>
                    </a:moveTo>
                  </a:path>
                </a:pathLst>
              </a:custGeom>
              <a:solidFill>
                <a:srgbClr val="1193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6" name="AutoShape 4"/>
              <p:cNvSpPr>
                <a:spLocks/>
              </p:cNvSpPr>
              <p:nvPr/>
            </p:nvSpPr>
            <p:spPr bwMode="auto">
              <a:xfrm>
                <a:off x="533" y="98"/>
                <a:ext cx="58" cy="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0" y="21600"/>
                    </a:moveTo>
                    <a:lnTo>
                      <a:pt x="870" y="0"/>
                    </a:lnTo>
                    <a:lnTo>
                      <a:pt x="21600" y="0"/>
                    </a:lnTo>
                    <a:lnTo>
                      <a:pt x="20730" y="21600"/>
                    </a:lnTo>
                    <a:lnTo>
                      <a:pt x="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7DF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14" name="22 CuadroTexto"/>
            <p:cNvSpPr txBox="1"/>
            <p:nvPr userDrawn="1"/>
          </p:nvSpPr>
          <p:spPr>
            <a:xfrm>
              <a:off x="68592" y="6597769"/>
              <a:ext cx="2103461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000" i="1" dirty="0" smtClean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</a:rPr>
                <a:t>DISCOVER, DISRUPT, DELIVER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3653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452320" y="4850749"/>
            <a:ext cx="1336436" cy="229209"/>
          </a:xfrm>
          <a:prstGeom prst="rect">
            <a:avLst/>
          </a:prstGeom>
        </p:spPr>
      </p:pic>
      <p:grpSp>
        <p:nvGrpSpPr>
          <p:cNvPr id="3" name="Grupo 1"/>
          <p:cNvGrpSpPr/>
          <p:nvPr userDrawn="1"/>
        </p:nvGrpSpPr>
        <p:grpSpPr>
          <a:xfrm>
            <a:off x="68594" y="4818121"/>
            <a:ext cx="2103461" cy="376434"/>
            <a:chOff x="68592" y="6424152"/>
            <a:chExt cx="2103461" cy="501911"/>
          </a:xfrm>
        </p:grpSpPr>
        <p:grpSp>
          <p:nvGrpSpPr>
            <p:cNvPr id="4" name="Group 5"/>
            <p:cNvGrpSpPr>
              <a:grpSpLocks/>
            </p:cNvGrpSpPr>
            <p:nvPr userDrawn="1"/>
          </p:nvGrpSpPr>
          <p:grpSpPr bwMode="auto">
            <a:xfrm>
              <a:off x="152926" y="6424152"/>
              <a:ext cx="938213" cy="177800"/>
              <a:chOff x="0" y="0"/>
              <a:chExt cx="591" cy="111"/>
            </a:xfrm>
          </p:grpSpPr>
          <p:sp>
            <p:nvSpPr>
              <p:cNvPr id="6" name="AutoShape 3"/>
              <p:cNvSpPr>
                <a:spLocks/>
              </p:cNvSpPr>
              <p:nvPr/>
            </p:nvSpPr>
            <p:spPr bwMode="auto">
              <a:xfrm>
                <a:off x="0" y="0"/>
                <a:ext cx="54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1600"/>
                  <a:gd name="T154" fmla="*/ 0 h 21600"/>
                  <a:gd name="T155" fmla="*/ 21600 w 21600"/>
                  <a:gd name="T156" fmla="*/ 21600 h 2160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1600" h="21600">
                    <a:moveTo>
                      <a:pt x="2236" y="9904"/>
                    </a:moveTo>
                    <a:cubicBezTo>
                      <a:pt x="2490" y="10359"/>
                      <a:pt x="2636" y="10997"/>
                      <a:pt x="2734" y="11787"/>
                    </a:cubicBezTo>
                    <a:cubicBezTo>
                      <a:pt x="2833" y="12577"/>
                      <a:pt x="2864" y="13428"/>
                      <a:pt x="2864" y="14460"/>
                    </a:cubicBezTo>
                    <a:cubicBezTo>
                      <a:pt x="2864" y="16952"/>
                      <a:pt x="2688" y="18501"/>
                      <a:pt x="2444" y="19473"/>
                    </a:cubicBezTo>
                    <a:cubicBezTo>
                      <a:pt x="2174" y="20567"/>
                      <a:pt x="1764" y="21175"/>
                      <a:pt x="1105" y="21175"/>
                    </a:cubicBezTo>
                    <a:lnTo>
                      <a:pt x="0" y="21175"/>
                    </a:lnTo>
                    <a:lnTo>
                      <a:pt x="623" y="395"/>
                    </a:lnTo>
                    <a:lnTo>
                      <a:pt x="1717" y="395"/>
                    </a:lnTo>
                    <a:cubicBezTo>
                      <a:pt x="2226" y="395"/>
                      <a:pt x="2480" y="942"/>
                      <a:pt x="2636" y="1671"/>
                    </a:cubicBezTo>
                    <a:cubicBezTo>
                      <a:pt x="2823" y="2552"/>
                      <a:pt x="2885" y="3797"/>
                      <a:pt x="2885" y="4982"/>
                    </a:cubicBezTo>
                    <a:cubicBezTo>
                      <a:pt x="2885" y="7017"/>
                      <a:pt x="2703" y="8871"/>
                      <a:pt x="2236" y="9904"/>
                    </a:cubicBezTo>
                    <a:close/>
                    <a:moveTo>
                      <a:pt x="908" y="17742"/>
                    </a:moveTo>
                    <a:lnTo>
                      <a:pt x="1188" y="17742"/>
                    </a:lnTo>
                    <a:cubicBezTo>
                      <a:pt x="1484" y="17742"/>
                      <a:pt x="1645" y="17529"/>
                      <a:pt x="1775" y="17134"/>
                    </a:cubicBezTo>
                    <a:cubicBezTo>
                      <a:pt x="1920" y="16679"/>
                      <a:pt x="2039" y="15919"/>
                      <a:pt x="2039" y="14643"/>
                    </a:cubicBezTo>
                    <a:cubicBezTo>
                      <a:pt x="2039" y="13792"/>
                      <a:pt x="1987" y="13155"/>
                      <a:pt x="1899" y="12760"/>
                    </a:cubicBezTo>
                    <a:cubicBezTo>
                      <a:pt x="1800" y="12304"/>
                      <a:pt x="1650" y="12091"/>
                      <a:pt x="1437" y="12091"/>
                    </a:cubicBezTo>
                    <a:lnTo>
                      <a:pt x="1079" y="12091"/>
                    </a:lnTo>
                    <a:lnTo>
                      <a:pt x="908" y="17742"/>
                    </a:lnTo>
                    <a:close/>
                    <a:moveTo>
                      <a:pt x="1183" y="8658"/>
                    </a:moveTo>
                    <a:lnTo>
                      <a:pt x="1365" y="8658"/>
                    </a:lnTo>
                    <a:cubicBezTo>
                      <a:pt x="1645" y="8658"/>
                      <a:pt x="1800" y="8324"/>
                      <a:pt x="1909" y="7838"/>
                    </a:cubicBezTo>
                    <a:cubicBezTo>
                      <a:pt x="2018" y="7352"/>
                      <a:pt x="2081" y="6623"/>
                      <a:pt x="2081" y="5742"/>
                    </a:cubicBezTo>
                    <a:cubicBezTo>
                      <a:pt x="2081" y="5134"/>
                      <a:pt x="2055" y="4739"/>
                      <a:pt x="1998" y="4405"/>
                    </a:cubicBezTo>
                    <a:cubicBezTo>
                      <a:pt x="1935" y="4071"/>
                      <a:pt x="1831" y="3828"/>
                      <a:pt x="1603" y="3828"/>
                    </a:cubicBezTo>
                    <a:lnTo>
                      <a:pt x="1328" y="3828"/>
                    </a:lnTo>
                    <a:lnTo>
                      <a:pt x="1183" y="8658"/>
                    </a:lnTo>
                    <a:close/>
                    <a:moveTo>
                      <a:pt x="4140" y="17742"/>
                    </a:moveTo>
                    <a:lnTo>
                      <a:pt x="5749" y="17742"/>
                    </a:lnTo>
                    <a:lnTo>
                      <a:pt x="5650" y="21175"/>
                    </a:lnTo>
                    <a:lnTo>
                      <a:pt x="3227" y="21175"/>
                    </a:lnTo>
                    <a:lnTo>
                      <a:pt x="3850" y="395"/>
                    </a:lnTo>
                    <a:lnTo>
                      <a:pt x="6247" y="395"/>
                    </a:lnTo>
                    <a:lnTo>
                      <a:pt x="6081" y="3828"/>
                    </a:lnTo>
                    <a:lnTo>
                      <a:pt x="4556" y="3828"/>
                    </a:lnTo>
                    <a:lnTo>
                      <a:pt x="4405" y="8871"/>
                    </a:lnTo>
                    <a:lnTo>
                      <a:pt x="5624" y="8871"/>
                    </a:lnTo>
                    <a:lnTo>
                      <a:pt x="5515" y="12425"/>
                    </a:lnTo>
                    <a:lnTo>
                      <a:pt x="4296" y="12425"/>
                    </a:lnTo>
                    <a:lnTo>
                      <a:pt x="4140" y="17742"/>
                    </a:lnTo>
                    <a:close/>
                    <a:moveTo>
                      <a:pt x="8540" y="395"/>
                    </a:moveTo>
                    <a:lnTo>
                      <a:pt x="9298" y="11878"/>
                    </a:lnTo>
                    <a:lnTo>
                      <a:pt x="10792" y="395"/>
                    </a:lnTo>
                    <a:lnTo>
                      <a:pt x="11456" y="395"/>
                    </a:lnTo>
                    <a:lnTo>
                      <a:pt x="10834" y="21175"/>
                    </a:lnTo>
                    <a:lnTo>
                      <a:pt x="10092" y="21175"/>
                    </a:lnTo>
                    <a:lnTo>
                      <a:pt x="10450" y="9053"/>
                    </a:lnTo>
                    <a:lnTo>
                      <a:pt x="9495" y="16436"/>
                    </a:lnTo>
                    <a:lnTo>
                      <a:pt x="8872" y="16436"/>
                    </a:lnTo>
                    <a:lnTo>
                      <a:pt x="8354" y="8658"/>
                    </a:lnTo>
                    <a:lnTo>
                      <a:pt x="7975" y="21175"/>
                    </a:lnTo>
                    <a:lnTo>
                      <a:pt x="7295" y="21175"/>
                    </a:lnTo>
                    <a:lnTo>
                      <a:pt x="7918" y="395"/>
                    </a:lnTo>
                    <a:lnTo>
                      <a:pt x="8540" y="395"/>
                    </a:lnTo>
                    <a:close/>
                    <a:moveTo>
                      <a:pt x="11685" y="13640"/>
                    </a:moveTo>
                    <a:cubicBezTo>
                      <a:pt x="11685" y="10451"/>
                      <a:pt x="11820" y="7321"/>
                      <a:pt x="12058" y="4921"/>
                    </a:cubicBezTo>
                    <a:cubicBezTo>
                      <a:pt x="12380" y="1701"/>
                      <a:pt x="12893" y="0"/>
                      <a:pt x="13610" y="0"/>
                    </a:cubicBezTo>
                    <a:cubicBezTo>
                      <a:pt x="14429" y="0"/>
                      <a:pt x="14990" y="2521"/>
                      <a:pt x="14990" y="7959"/>
                    </a:cubicBezTo>
                    <a:cubicBezTo>
                      <a:pt x="14990" y="11149"/>
                      <a:pt x="14855" y="14278"/>
                      <a:pt x="14616" y="16678"/>
                    </a:cubicBezTo>
                    <a:cubicBezTo>
                      <a:pt x="14295" y="19899"/>
                      <a:pt x="13781" y="21600"/>
                      <a:pt x="13065" y="21600"/>
                    </a:cubicBezTo>
                    <a:cubicBezTo>
                      <a:pt x="12245" y="21600"/>
                      <a:pt x="11685" y="19078"/>
                      <a:pt x="11685" y="13640"/>
                    </a:cubicBezTo>
                    <a:close/>
                    <a:moveTo>
                      <a:pt x="12790" y="6775"/>
                    </a:moveTo>
                    <a:cubicBezTo>
                      <a:pt x="12619" y="8688"/>
                      <a:pt x="12520" y="11180"/>
                      <a:pt x="12520" y="13640"/>
                    </a:cubicBezTo>
                    <a:cubicBezTo>
                      <a:pt x="12520" y="16770"/>
                      <a:pt x="12764" y="17894"/>
                      <a:pt x="13127" y="17894"/>
                    </a:cubicBezTo>
                    <a:cubicBezTo>
                      <a:pt x="13469" y="17894"/>
                      <a:pt x="13713" y="16709"/>
                      <a:pt x="13885" y="14825"/>
                    </a:cubicBezTo>
                    <a:cubicBezTo>
                      <a:pt x="14056" y="12912"/>
                      <a:pt x="14154" y="10420"/>
                      <a:pt x="14154" y="7960"/>
                    </a:cubicBezTo>
                    <a:cubicBezTo>
                      <a:pt x="14154" y="4830"/>
                      <a:pt x="13911" y="3706"/>
                      <a:pt x="13547" y="3706"/>
                    </a:cubicBezTo>
                    <a:cubicBezTo>
                      <a:pt x="13205" y="3706"/>
                      <a:pt x="12961" y="4891"/>
                      <a:pt x="12790" y="6775"/>
                    </a:cubicBezTo>
                    <a:close/>
                    <a:moveTo>
                      <a:pt x="18098" y="10177"/>
                    </a:moveTo>
                    <a:cubicBezTo>
                      <a:pt x="17963" y="11271"/>
                      <a:pt x="17745" y="12182"/>
                      <a:pt x="17459" y="12851"/>
                    </a:cubicBezTo>
                    <a:lnTo>
                      <a:pt x="18009" y="21175"/>
                    </a:lnTo>
                    <a:lnTo>
                      <a:pt x="17143" y="21175"/>
                    </a:lnTo>
                    <a:lnTo>
                      <a:pt x="16728" y="13641"/>
                    </a:lnTo>
                    <a:lnTo>
                      <a:pt x="16251" y="13641"/>
                    </a:lnTo>
                    <a:lnTo>
                      <a:pt x="16027" y="21175"/>
                    </a:lnTo>
                    <a:lnTo>
                      <a:pt x="15218" y="21175"/>
                    </a:lnTo>
                    <a:lnTo>
                      <a:pt x="15841" y="395"/>
                    </a:lnTo>
                    <a:lnTo>
                      <a:pt x="17050" y="395"/>
                    </a:lnTo>
                    <a:cubicBezTo>
                      <a:pt x="17491" y="395"/>
                      <a:pt x="17797" y="942"/>
                      <a:pt x="17989" y="1914"/>
                    </a:cubicBezTo>
                    <a:cubicBezTo>
                      <a:pt x="18202" y="2977"/>
                      <a:pt x="18290" y="4526"/>
                      <a:pt x="18290" y="6319"/>
                    </a:cubicBezTo>
                    <a:cubicBezTo>
                      <a:pt x="18290" y="7807"/>
                      <a:pt x="18227" y="9114"/>
                      <a:pt x="18098" y="10177"/>
                    </a:cubicBezTo>
                    <a:close/>
                    <a:moveTo>
                      <a:pt x="16354" y="10208"/>
                    </a:moveTo>
                    <a:lnTo>
                      <a:pt x="16666" y="10208"/>
                    </a:lnTo>
                    <a:cubicBezTo>
                      <a:pt x="16915" y="10208"/>
                      <a:pt x="17138" y="9934"/>
                      <a:pt x="17288" y="9114"/>
                    </a:cubicBezTo>
                    <a:cubicBezTo>
                      <a:pt x="17408" y="8476"/>
                      <a:pt x="17486" y="7443"/>
                      <a:pt x="17486" y="6349"/>
                    </a:cubicBezTo>
                    <a:cubicBezTo>
                      <a:pt x="17486" y="5651"/>
                      <a:pt x="17454" y="5012"/>
                      <a:pt x="17382" y="4587"/>
                    </a:cubicBezTo>
                    <a:cubicBezTo>
                      <a:pt x="17299" y="4101"/>
                      <a:pt x="17169" y="3828"/>
                      <a:pt x="16951" y="3828"/>
                    </a:cubicBezTo>
                    <a:lnTo>
                      <a:pt x="16546" y="3828"/>
                    </a:lnTo>
                    <a:lnTo>
                      <a:pt x="16354" y="10208"/>
                    </a:lnTo>
                    <a:close/>
                    <a:moveTo>
                      <a:pt x="19493" y="17742"/>
                    </a:moveTo>
                    <a:lnTo>
                      <a:pt x="21102" y="17742"/>
                    </a:lnTo>
                    <a:lnTo>
                      <a:pt x="21003" y="21175"/>
                    </a:lnTo>
                    <a:lnTo>
                      <a:pt x="18580" y="21175"/>
                    </a:lnTo>
                    <a:lnTo>
                      <a:pt x="19203" y="395"/>
                    </a:lnTo>
                    <a:lnTo>
                      <a:pt x="21600" y="395"/>
                    </a:lnTo>
                    <a:lnTo>
                      <a:pt x="21434" y="3828"/>
                    </a:lnTo>
                    <a:lnTo>
                      <a:pt x="19909" y="3828"/>
                    </a:lnTo>
                    <a:lnTo>
                      <a:pt x="19758" y="8871"/>
                    </a:lnTo>
                    <a:lnTo>
                      <a:pt x="20977" y="8871"/>
                    </a:lnTo>
                    <a:lnTo>
                      <a:pt x="20868" y="12425"/>
                    </a:lnTo>
                    <a:lnTo>
                      <a:pt x="19649" y="12425"/>
                    </a:lnTo>
                    <a:lnTo>
                      <a:pt x="19493" y="17742"/>
                    </a:lnTo>
                    <a:close/>
                    <a:moveTo>
                      <a:pt x="19493" y="17742"/>
                    </a:moveTo>
                  </a:path>
                </a:pathLst>
              </a:custGeom>
              <a:solidFill>
                <a:srgbClr val="1193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" name="AutoShape 4"/>
              <p:cNvSpPr>
                <a:spLocks/>
              </p:cNvSpPr>
              <p:nvPr/>
            </p:nvSpPr>
            <p:spPr bwMode="auto">
              <a:xfrm>
                <a:off x="533" y="98"/>
                <a:ext cx="58" cy="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0" y="21600"/>
                    </a:moveTo>
                    <a:lnTo>
                      <a:pt x="870" y="0"/>
                    </a:lnTo>
                    <a:lnTo>
                      <a:pt x="21600" y="0"/>
                    </a:lnTo>
                    <a:lnTo>
                      <a:pt x="20730" y="21600"/>
                    </a:lnTo>
                    <a:lnTo>
                      <a:pt x="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7DF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5" name="22 CuadroTexto"/>
            <p:cNvSpPr txBox="1"/>
            <p:nvPr userDrawn="1"/>
          </p:nvSpPr>
          <p:spPr>
            <a:xfrm>
              <a:off x="68592" y="6597769"/>
              <a:ext cx="2103461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000" i="1" dirty="0" smtClean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</a:rPr>
                <a:t>DISCOVER, DISRUPT, DELIVER</a:t>
              </a:r>
            </a:p>
          </p:txBody>
        </p:sp>
      </p:grp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25883" y="4848132"/>
            <a:ext cx="279065" cy="2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1000" smtClean="0">
                <a:solidFill>
                  <a:schemeClr val="accent6"/>
                </a:solidFill>
                <a:latin typeface="Trebuchet MS" pitchFamily="34" charset="0"/>
                <a:sym typeface="Trebuchet MS" pitchFamily="34" charset="0"/>
              </a:defRPr>
            </a:lvl1pPr>
          </a:lstStyle>
          <a:p>
            <a:fld id="{9D9F8B9A-560A-470D-9EA6-79F5999904E6}" type="slidenum">
              <a:rPr lang="en-GB">
                <a:solidFill>
                  <a:srgbClr val="00C6DA"/>
                </a:solidFill>
                <a:ea typeface="ヒラギノ角ゴ ProN W3"/>
                <a:cs typeface="ヒラギノ角ゴ ProN W3"/>
              </a:rPr>
              <a:pPr/>
              <a:t>‹Nº›</a:t>
            </a:fld>
            <a:endParaRPr lang="en-GB" dirty="0">
              <a:solidFill>
                <a:srgbClr val="00C6DA"/>
              </a:solidFill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13344971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452320" y="4850749"/>
            <a:ext cx="1336436" cy="229209"/>
          </a:xfrm>
          <a:prstGeom prst="rect">
            <a:avLst/>
          </a:prstGeom>
        </p:spPr>
      </p:pic>
      <p:grpSp>
        <p:nvGrpSpPr>
          <p:cNvPr id="3" name="Grupo 1"/>
          <p:cNvGrpSpPr/>
          <p:nvPr userDrawn="1"/>
        </p:nvGrpSpPr>
        <p:grpSpPr>
          <a:xfrm>
            <a:off x="68594" y="4818121"/>
            <a:ext cx="2103461" cy="376434"/>
            <a:chOff x="68592" y="6424152"/>
            <a:chExt cx="2103461" cy="501911"/>
          </a:xfrm>
        </p:grpSpPr>
        <p:grpSp>
          <p:nvGrpSpPr>
            <p:cNvPr id="4" name="Group 5"/>
            <p:cNvGrpSpPr>
              <a:grpSpLocks/>
            </p:cNvGrpSpPr>
            <p:nvPr userDrawn="1"/>
          </p:nvGrpSpPr>
          <p:grpSpPr bwMode="auto">
            <a:xfrm>
              <a:off x="152926" y="6424152"/>
              <a:ext cx="938213" cy="177800"/>
              <a:chOff x="0" y="0"/>
              <a:chExt cx="591" cy="111"/>
            </a:xfrm>
          </p:grpSpPr>
          <p:sp>
            <p:nvSpPr>
              <p:cNvPr id="6" name="AutoShape 3"/>
              <p:cNvSpPr>
                <a:spLocks/>
              </p:cNvSpPr>
              <p:nvPr/>
            </p:nvSpPr>
            <p:spPr bwMode="auto">
              <a:xfrm>
                <a:off x="0" y="0"/>
                <a:ext cx="54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1600"/>
                  <a:gd name="T154" fmla="*/ 0 h 21600"/>
                  <a:gd name="T155" fmla="*/ 21600 w 21600"/>
                  <a:gd name="T156" fmla="*/ 21600 h 2160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1600" h="21600">
                    <a:moveTo>
                      <a:pt x="2236" y="9904"/>
                    </a:moveTo>
                    <a:cubicBezTo>
                      <a:pt x="2490" y="10359"/>
                      <a:pt x="2636" y="10997"/>
                      <a:pt x="2734" y="11787"/>
                    </a:cubicBezTo>
                    <a:cubicBezTo>
                      <a:pt x="2833" y="12577"/>
                      <a:pt x="2864" y="13428"/>
                      <a:pt x="2864" y="14460"/>
                    </a:cubicBezTo>
                    <a:cubicBezTo>
                      <a:pt x="2864" y="16952"/>
                      <a:pt x="2688" y="18501"/>
                      <a:pt x="2444" y="19473"/>
                    </a:cubicBezTo>
                    <a:cubicBezTo>
                      <a:pt x="2174" y="20567"/>
                      <a:pt x="1764" y="21175"/>
                      <a:pt x="1105" y="21175"/>
                    </a:cubicBezTo>
                    <a:lnTo>
                      <a:pt x="0" y="21175"/>
                    </a:lnTo>
                    <a:lnTo>
                      <a:pt x="623" y="395"/>
                    </a:lnTo>
                    <a:lnTo>
                      <a:pt x="1717" y="395"/>
                    </a:lnTo>
                    <a:cubicBezTo>
                      <a:pt x="2226" y="395"/>
                      <a:pt x="2480" y="942"/>
                      <a:pt x="2636" y="1671"/>
                    </a:cubicBezTo>
                    <a:cubicBezTo>
                      <a:pt x="2823" y="2552"/>
                      <a:pt x="2885" y="3797"/>
                      <a:pt x="2885" y="4982"/>
                    </a:cubicBezTo>
                    <a:cubicBezTo>
                      <a:pt x="2885" y="7017"/>
                      <a:pt x="2703" y="8871"/>
                      <a:pt x="2236" y="9904"/>
                    </a:cubicBezTo>
                    <a:close/>
                    <a:moveTo>
                      <a:pt x="908" y="17742"/>
                    </a:moveTo>
                    <a:lnTo>
                      <a:pt x="1188" y="17742"/>
                    </a:lnTo>
                    <a:cubicBezTo>
                      <a:pt x="1484" y="17742"/>
                      <a:pt x="1645" y="17529"/>
                      <a:pt x="1775" y="17134"/>
                    </a:cubicBezTo>
                    <a:cubicBezTo>
                      <a:pt x="1920" y="16679"/>
                      <a:pt x="2039" y="15919"/>
                      <a:pt x="2039" y="14643"/>
                    </a:cubicBezTo>
                    <a:cubicBezTo>
                      <a:pt x="2039" y="13792"/>
                      <a:pt x="1987" y="13155"/>
                      <a:pt x="1899" y="12760"/>
                    </a:cubicBezTo>
                    <a:cubicBezTo>
                      <a:pt x="1800" y="12304"/>
                      <a:pt x="1650" y="12091"/>
                      <a:pt x="1437" y="12091"/>
                    </a:cubicBezTo>
                    <a:lnTo>
                      <a:pt x="1079" y="12091"/>
                    </a:lnTo>
                    <a:lnTo>
                      <a:pt x="908" y="17742"/>
                    </a:lnTo>
                    <a:close/>
                    <a:moveTo>
                      <a:pt x="1183" y="8658"/>
                    </a:moveTo>
                    <a:lnTo>
                      <a:pt x="1365" y="8658"/>
                    </a:lnTo>
                    <a:cubicBezTo>
                      <a:pt x="1645" y="8658"/>
                      <a:pt x="1800" y="8324"/>
                      <a:pt x="1909" y="7838"/>
                    </a:cubicBezTo>
                    <a:cubicBezTo>
                      <a:pt x="2018" y="7352"/>
                      <a:pt x="2081" y="6623"/>
                      <a:pt x="2081" y="5742"/>
                    </a:cubicBezTo>
                    <a:cubicBezTo>
                      <a:pt x="2081" y="5134"/>
                      <a:pt x="2055" y="4739"/>
                      <a:pt x="1998" y="4405"/>
                    </a:cubicBezTo>
                    <a:cubicBezTo>
                      <a:pt x="1935" y="4071"/>
                      <a:pt x="1831" y="3828"/>
                      <a:pt x="1603" y="3828"/>
                    </a:cubicBezTo>
                    <a:lnTo>
                      <a:pt x="1328" y="3828"/>
                    </a:lnTo>
                    <a:lnTo>
                      <a:pt x="1183" y="8658"/>
                    </a:lnTo>
                    <a:close/>
                    <a:moveTo>
                      <a:pt x="4140" y="17742"/>
                    </a:moveTo>
                    <a:lnTo>
                      <a:pt x="5749" y="17742"/>
                    </a:lnTo>
                    <a:lnTo>
                      <a:pt x="5650" y="21175"/>
                    </a:lnTo>
                    <a:lnTo>
                      <a:pt x="3227" y="21175"/>
                    </a:lnTo>
                    <a:lnTo>
                      <a:pt x="3850" y="395"/>
                    </a:lnTo>
                    <a:lnTo>
                      <a:pt x="6247" y="395"/>
                    </a:lnTo>
                    <a:lnTo>
                      <a:pt x="6081" y="3828"/>
                    </a:lnTo>
                    <a:lnTo>
                      <a:pt x="4556" y="3828"/>
                    </a:lnTo>
                    <a:lnTo>
                      <a:pt x="4405" y="8871"/>
                    </a:lnTo>
                    <a:lnTo>
                      <a:pt x="5624" y="8871"/>
                    </a:lnTo>
                    <a:lnTo>
                      <a:pt x="5515" y="12425"/>
                    </a:lnTo>
                    <a:lnTo>
                      <a:pt x="4296" y="12425"/>
                    </a:lnTo>
                    <a:lnTo>
                      <a:pt x="4140" y="17742"/>
                    </a:lnTo>
                    <a:close/>
                    <a:moveTo>
                      <a:pt x="8540" y="395"/>
                    </a:moveTo>
                    <a:lnTo>
                      <a:pt x="9298" y="11878"/>
                    </a:lnTo>
                    <a:lnTo>
                      <a:pt x="10792" y="395"/>
                    </a:lnTo>
                    <a:lnTo>
                      <a:pt x="11456" y="395"/>
                    </a:lnTo>
                    <a:lnTo>
                      <a:pt x="10834" y="21175"/>
                    </a:lnTo>
                    <a:lnTo>
                      <a:pt x="10092" y="21175"/>
                    </a:lnTo>
                    <a:lnTo>
                      <a:pt x="10450" y="9053"/>
                    </a:lnTo>
                    <a:lnTo>
                      <a:pt x="9495" y="16436"/>
                    </a:lnTo>
                    <a:lnTo>
                      <a:pt x="8872" y="16436"/>
                    </a:lnTo>
                    <a:lnTo>
                      <a:pt x="8354" y="8658"/>
                    </a:lnTo>
                    <a:lnTo>
                      <a:pt x="7975" y="21175"/>
                    </a:lnTo>
                    <a:lnTo>
                      <a:pt x="7295" y="21175"/>
                    </a:lnTo>
                    <a:lnTo>
                      <a:pt x="7918" y="395"/>
                    </a:lnTo>
                    <a:lnTo>
                      <a:pt x="8540" y="395"/>
                    </a:lnTo>
                    <a:close/>
                    <a:moveTo>
                      <a:pt x="11685" y="13640"/>
                    </a:moveTo>
                    <a:cubicBezTo>
                      <a:pt x="11685" y="10451"/>
                      <a:pt x="11820" y="7321"/>
                      <a:pt x="12058" y="4921"/>
                    </a:cubicBezTo>
                    <a:cubicBezTo>
                      <a:pt x="12380" y="1701"/>
                      <a:pt x="12893" y="0"/>
                      <a:pt x="13610" y="0"/>
                    </a:cubicBezTo>
                    <a:cubicBezTo>
                      <a:pt x="14429" y="0"/>
                      <a:pt x="14990" y="2521"/>
                      <a:pt x="14990" y="7959"/>
                    </a:cubicBezTo>
                    <a:cubicBezTo>
                      <a:pt x="14990" y="11149"/>
                      <a:pt x="14855" y="14278"/>
                      <a:pt x="14616" y="16678"/>
                    </a:cubicBezTo>
                    <a:cubicBezTo>
                      <a:pt x="14295" y="19899"/>
                      <a:pt x="13781" y="21600"/>
                      <a:pt x="13065" y="21600"/>
                    </a:cubicBezTo>
                    <a:cubicBezTo>
                      <a:pt x="12245" y="21600"/>
                      <a:pt x="11685" y="19078"/>
                      <a:pt x="11685" y="13640"/>
                    </a:cubicBezTo>
                    <a:close/>
                    <a:moveTo>
                      <a:pt x="12790" y="6775"/>
                    </a:moveTo>
                    <a:cubicBezTo>
                      <a:pt x="12619" y="8688"/>
                      <a:pt x="12520" y="11180"/>
                      <a:pt x="12520" y="13640"/>
                    </a:cubicBezTo>
                    <a:cubicBezTo>
                      <a:pt x="12520" y="16770"/>
                      <a:pt x="12764" y="17894"/>
                      <a:pt x="13127" y="17894"/>
                    </a:cubicBezTo>
                    <a:cubicBezTo>
                      <a:pt x="13469" y="17894"/>
                      <a:pt x="13713" y="16709"/>
                      <a:pt x="13885" y="14825"/>
                    </a:cubicBezTo>
                    <a:cubicBezTo>
                      <a:pt x="14056" y="12912"/>
                      <a:pt x="14154" y="10420"/>
                      <a:pt x="14154" y="7960"/>
                    </a:cubicBezTo>
                    <a:cubicBezTo>
                      <a:pt x="14154" y="4830"/>
                      <a:pt x="13911" y="3706"/>
                      <a:pt x="13547" y="3706"/>
                    </a:cubicBezTo>
                    <a:cubicBezTo>
                      <a:pt x="13205" y="3706"/>
                      <a:pt x="12961" y="4891"/>
                      <a:pt x="12790" y="6775"/>
                    </a:cubicBezTo>
                    <a:close/>
                    <a:moveTo>
                      <a:pt x="18098" y="10177"/>
                    </a:moveTo>
                    <a:cubicBezTo>
                      <a:pt x="17963" y="11271"/>
                      <a:pt x="17745" y="12182"/>
                      <a:pt x="17459" y="12851"/>
                    </a:cubicBezTo>
                    <a:lnTo>
                      <a:pt x="18009" y="21175"/>
                    </a:lnTo>
                    <a:lnTo>
                      <a:pt x="17143" y="21175"/>
                    </a:lnTo>
                    <a:lnTo>
                      <a:pt x="16728" y="13641"/>
                    </a:lnTo>
                    <a:lnTo>
                      <a:pt x="16251" y="13641"/>
                    </a:lnTo>
                    <a:lnTo>
                      <a:pt x="16027" y="21175"/>
                    </a:lnTo>
                    <a:lnTo>
                      <a:pt x="15218" y="21175"/>
                    </a:lnTo>
                    <a:lnTo>
                      <a:pt x="15841" y="395"/>
                    </a:lnTo>
                    <a:lnTo>
                      <a:pt x="17050" y="395"/>
                    </a:lnTo>
                    <a:cubicBezTo>
                      <a:pt x="17491" y="395"/>
                      <a:pt x="17797" y="942"/>
                      <a:pt x="17989" y="1914"/>
                    </a:cubicBezTo>
                    <a:cubicBezTo>
                      <a:pt x="18202" y="2977"/>
                      <a:pt x="18290" y="4526"/>
                      <a:pt x="18290" y="6319"/>
                    </a:cubicBezTo>
                    <a:cubicBezTo>
                      <a:pt x="18290" y="7807"/>
                      <a:pt x="18227" y="9114"/>
                      <a:pt x="18098" y="10177"/>
                    </a:cubicBezTo>
                    <a:close/>
                    <a:moveTo>
                      <a:pt x="16354" y="10208"/>
                    </a:moveTo>
                    <a:lnTo>
                      <a:pt x="16666" y="10208"/>
                    </a:lnTo>
                    <a:cubicBezTo>
                      <a:pt x="16915" y="10208"/>
                      <a:pt x="17138" y="9934"/>
                      <a:pt x="17288" y="9114"/>
                    </a:cubicBezTo>
                    <a:cubicBezTo>
                      <a:pt x="17408" y="8476"/>
                      <a:pt x="17486" y="7443"/>
                      <a:pt x="17486" y="6349"/>
                    </a:cubicBezTo>
                    <a:cubicBezTo>
                      <a:pt x="17486" y="5651"/>
                      <a:pt x="17454" y="5012"/>
                      <a:pt x="17382" y="4587"/>
                    </a:cubicBezTo>
                    <a:cubicBezTo>
                      <a:pt x="17299" y="4101"/>
                      <a:pt x="17169" y="3828"/>
                      <a:pt x="16951" y="3828"/>
                    </a:cubicBezTo>
                    <a:lnTo>
                      <a:pt x="16546" y="3828"/>
                    </a:lnTo>
                    <a:lnTo>
                      <a:pt x="16354" y="10208"/>
                    </a:lnTo>
                    <a:close/>
                    <a:moveTo>
                      <a:pt x="19493" y="17742"/>
                    </a:moveTo>
                    <a:lnTo>
                      <a:pt x="21102" y="17742"/>
                    </a:lnTo>
                    <a:lnTo>
                      <a:pt x="21003" y="21175"/>
                    </a:lnTo>
                    <a:lnTo>
                      <a:pt x="18580" y="21175"/>
                    </a:lnTo>
                    <a:lnTo>
                      <a:pt x="19203" y="395"/>
                    </a:lnTo>
                    <a:lnTo>
                      <a:pt x="21600" y="395"/>
                    </a:lnTo>
                    <a:lnTo>
                      <a:pt x="21434" y="3828"/>
                    </a:lnTo>
                    <a:lnTo>
                      <a:pt x="19909" y="3828"/>
                    </a:lnTo>
                    <a:lnTo>
                      <a:pt x="19758" y="8871"/>
                    </a:lnTo>
                    <a:lnTo>
                      <a:pt x="20977" y="8871"/>
                    </a:lnTo>
                    <a:lnTo>
                      <a:pt x="20868" y="12425"/>
                    </a:lnTo>
                    <a:lnTo>
                      <a:pt x="19649" y="12425"/>
                    </a:lnTo>
                    <a:lnTo>
                      <a:pt x="19493" y="17742"/>
                    </a:lnTo>
                    <a:close/>
                    <a:moveTo>
                      <a:pt x="19493" y="17742"/>
                    </a:moveTo>
                  </a:path>
                </a:pathLst>
              </a:custGeom>
              <a:solidFill>
                <a:srgbClr val="1193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7" name="AutoShape 4"/>
              <p:cNvSpPr>
                <a:spLocks/>
              </p:cNvSpPr>
              <p:nvPr/>
            </p:nvSpPr>
            <p:spPr bwMode="auto">
              <a:xfrm>
                <a:off x="533" y="98"/>
                <a:ext cx="58" cy="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0" y="21600"/>
                    </a:moveTo>
                    <a:lnTo>
                      <a:pt x="870" y="0"/>
                    </a:lnTo>
                    <a:lnTo>
                      <a:pt x="21600" y="0"/>
                    </a:lnTo>
                    <a:lnTo>
                      <a:pt x="20730" y="21600"/>
                    </a:lnTo>
                    <a:lnTo>
                      <a:pt x="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7DF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s-ES" sz="1800" kern="1200">
                  <a:solidFill>
                    <a:srgbClr val="FFFFFF"/>
                  </a:solidFill>
                  <a:latin typeface="Trebuchet MS"/>
                  <a:ea typeface="ヒラギノ角ゴ ProN W3"/>
                  <a:cs typeface="ヒラギノ角ゴ ProN W3"/>
                </a:endParaRPr>
              </a:p>
            </p:txBody>
          </p:sp>
        </p:grpSp>
        <p:sp>
          <p:nvSpPr>
            <p:cNvPr id="5" name="22 CuadroTexto"/>
            <p:cNvSpPr txBox="1"/>
            <p:nvPr userDrawn="1"/>
          </p:nvSpPr>
          <p:spPr>
            <a:xfrm>
              <a:off x="68592" y="6597769"/>
              <a:ext cx="2103461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000" i="1" dirty="0" smtClean="0">
                  <a:solidFill>
                    <a:srgbClr val="FFFFFF"/>
                  </a:solidFill>
                  <a:latin typeface="Arial" panose="020B0604020202020204" pitchFamily="34" charset="0"/>
                  <a:ea typeface="ヒラギノ角ゴ ProN W3"/>
                  <a:cs typeface="Arial" panose="020B0604020202020204" pitchFamily="34" charset="0"/>
                </a:rPr>
                <a:t>DISCOVER, DISRUPT, DELIVER</a:t>
              </a:r>
            </a:p>
          </p:txBody>
        </p:sp>
      </p:grp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25883" y="4848132"/>
            <a:ext cx="279065" cy="2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1000" smtClean="0">
                <a:solidFill>
                  <a:schemeClr val="accent6"/>
                </a:solidFill>
                <a:latin typeface="Trebuchet MS" pitchFamily="34" charset="0"/>
                <a:sym typeface="Trebuchet MS" pitchFamily="34" charset="0"/>
              </a:defRPr>
            </a:lvl1pPr>
          </a:lstStyle>
          <a:p>
            <a:fld id="{9D9F8B9A-560A-470D-9EA6-79F5999904E6}" type="slidenum">
              <a:rPr lang="en-GB">
                <a:solidFill>
                  <a:srgbClr val="00C6DA"/>
                </a:solidFill>
                <a:ea typeface="ヒラギノ角ゴ ProN W3"/>
                <a:cs typeface="ヒラギノ角ゴ ProN W3"/>
              </a:rPr>
              <a:pPr/>
              <a:t>‹Nº›</a:t>
            </a:fld>
            <a:endParaRPr lang="en-GB" dirty="0">
              <a:solidFill>
                <a:srgbClr val="00C6DA"/>
              </a:solidFill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45531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11/20/2014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‹Nº›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24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11/20/2014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kern="1200" smtClean="0">
                <a:solidFill>
                  <a:prstClr val="white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‹Nº›</a:t>
            </a:fld>
            <a:endParaRPr lang="en-US" kern="1200">
              <a:solidFill>
                <a:prstClr val="white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54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25883" y="4848132"/>
            <a:ext cx="279065" cy="2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1000" smtClean="0">
                <a:solidFill>
                  <a:schemeClr val="accent6"/>
                </a:solidFill>
                <a:latin typeface="Trebuchet MS" pitchFamily="34" charset="0"/>
                <a:sym typeface="Trebuchet MS" pitchFamily="34" charset="0"/>
              </a:defRPr>
            </a:lvl1pPr>
          </a:lstStyle>
          <a:p>
            <a:fld id="{9D9F8B9A-560A-470D-9EA6-79F5999904E6}" type="slidenum">
              <a:rPr lang="en-GB" kern="1200">
                <a:solidFill>
                  <a:srgbClr val="00C6DA"/>
                </a:solidFill>
                <a:ea typeface="ヒラギノ角ゴ ProN W3"/>
                <a:cs typeface="ヒラギノ角ゴ ProN W3"/>
              </a:rPr>
              <a:pPr/>
              <a:t>‹Nº›</a:t>
            </a:fld>
            <a:endParaRPr lang="en-GB" kern="1200" dirty="0">
              <a:solidFill>
                <a:srgbClr val="00C6DA"/>
              </a:solidFill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7866390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17B4C6"/>
          </a:solidFill>
          <a:latin typeface="+mj-lt"/>
          <a:ea typeface="+mj-ea"/>
          <a:cs typeface="+mj-cs"/>
          <a:sym typeface="Gill Sans" pitchFamily="12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itchFamily="12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itchFamily="12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itchFamily="12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pitchFamily="12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eaLnBrk="0" fontAlgn="base" hangingPunct="0">
        <a:spcBef>
          <a:spcPts val="3400"/>
        </a:spcBef>
        <a:spcAft>
          <a:spcPct val="0"/>
        </a:spcAft>
        <a:buSzPct val="171000"/>
        <a:buFont typeface="Gill Sans" pitchFamily="122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pitchFamily="122" charset="0"/>
        </a:defRPr>
      </a:lvl1pPr>
      <a:lvl2pPr marL="1333500" indent="-571500" algn="l" rtl="0" eaLnBrk="0" fontAlgn="base" hangingPunct="0">
        <a:spcBef>
          <a:spcPts val="3400"/>
        </a:spcBef>
        <a:spcAft>
          <a:spcPct val="0"/>
        </a:spcAft>
        <a:buSzPct val="171000"/>
        <a:buFont typeface="Gill Sans" pitchFamily="122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pitchFamily="122" charset="0"/>
        </a:defRPr>
      </a:lvl2pPr>
      <a:lvl3pPr marL="1778000" indent="-571500" algn="l" rtl="0" eaLnBrk="0" fontAlgn="base" hangingPunct="0">
        <a:spcBef>
          <a:spcPts val="3400"/>
        </a:spcBef>
        <a:spcAft>
          <a:spcPct val="0"/>
        </a:spcAft>
        <a:buSzPct val="171000"/>
        <a:buFont typeface="Gill Sans" pitchFamily="122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pitchFamily="122" charset="0"/>
        </a:defRPr>
      </a:lvl3pPr>
      <a:lvl4pPr marL="2222500" indent="-571500" algn="l" rtl="0" eaLnBrk="0" fontAlgn="base" hangingPunct="0">
        <a:spcBef>
          <a:spcPts val="3400"/>
        </a:spcBef>
        <a:spcAft>
          <a:spcPct val="0"/>
        </a:spcAft>
        <a:buSzPct val="171000"/>
        <a:buFont typeface="Gill Sans" pitchFamily="122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pitchFamily="122" charset="0"/>
        </a:defRPr>
      </a:lvl4pPr>
      <a:lvl5pPr marL="2667000" indent="-571500" algn="l" rtl="0" eaLnBrk="0" fontAlgn="base" hangingPunct="0">
        <a:spcBef>
          <a:spcPts val="3400"/>
        </a:spcBef>
        <a:spcAft>
          <a:spcPct val="0"/>
        </a:spcAft>
        <a:buSzPct val="171000"/>
        <a:buFont typeface="Gill Sans" pitchFamily="122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pitchFamily="122" charset="0"/>
        </a:defRPr>
      </a:lvl5pPr>
      <a:lvl6pPr marL="31242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C94BC-69E7-433E-A285-39BE20E1C08B}" type="datetimeFigureOut">
              <a:rPr lang="es-ES" smtClean="0"/>
              <a:t>20/11/2014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F8B9A-560A-470D-9EA6-79F5999904E6}" type="slidenum">
              <a:rPr lang="en-GB" kern="1200" smtClean="0">
                <a:solidFill>
                  <a:srgbClr val="00C6DA"/>
                </a:solidFill>
                <a:ea typeface="ヒラギノ角ゴ ProN W3"/>
                <a:cs typeface="ヒラギノ角ゴ ProN W3"/>
              </a:rPr>
              <a:pPr/>
              <a:t>‹Nº›</a:t>
            </a:fld>
            <a:endParaRPr lang="en-GB" kern="1200" dirty="0">
              <a:solidFill>
                <a:srgbClr val="00C6DA"/>
              </a:solidFill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31869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notesSlide" Target="../notesSlides/notesSlide32.xml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7.png"/><Relationship Id="rId9" Type="http://schemas.microsoft.com/office/2007/relationships/diagramDrawing" Target="../diagrams/drawing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notesSlide" Target="../notesSlides/notesSlide33.xml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4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40.png"/><Relationship Id="rId5" Type="http://schemas.openxmlformats.org/officeDocument/2006/relationships/diagramData" Target="../diagrams/data4.xml"/><Relationship Id="rId10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microsoft.com/office/2007/relationships/diagramDrawing" Target="../diagrams/drawing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1.gif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28" y="291187"/>
            <a:ext cx="8171425" cy="456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79" y="219077"/>
            <a:ext cx="7363707" cy="40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914400" y="4579202"/>
            <a:ext cx="2036700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The Team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609600" y="4579202"/>
            <a:ext cx="2036700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EFEFE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Our Goal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2" y="226436"/>
            <a:ext cx="8188503" cy="405372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158299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1013726" y="4628002"/>
            <a:ext cx="43979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Scalability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29" y="298677"/>
            <a:ext cx="8299725" cy="37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1013726" y="4628002"/>
            <a:ext cx="43979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Spain - Brazil- Argentina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1013729" y="4628002"/>
            <a:ext cx="49220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Many Devices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575" y="1971125"/>
            <a:ext cx="268605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6092400" y="40386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>
                <a:latin typeface="Permanent Marker"/>
                <a:ea typeface="Permanent Marker"/>
                <a:cs typeface="Permanent Marker"/>
                <a:sym typeface="Permanent Marker"/>
              </a:rPr>
              <a:t>And MANY more ….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650" y="142727"/>
            <a:ext cx="5604224" cy="42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1013729" y="4628002"/>
            <a:ext cx="49220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The Jungle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331" y="-60"/>
            <a:ext cx="6977826" cy="445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477425" y="4628002"/>
            <a:ext cx="4056600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Change of Strategy</a:t>
            </a:r>
          </a:p>
        </p:txBody>
      </p:sp>
      <p:pic>
        <p:nvPicPr>
          <p:cNvPr id="2050" name="Picture 2" descr="tumblr_inline_nbk8riXjb51raprkq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4" y="194992"/>
            <a:ext cx="7654247" cy="419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2"/>
            <a:ext cx="9143999" cy="449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492625" y="4628002"/>
            <a:ext cx="5175000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Global Video Platform Squads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492625" y="4628002"/>
            <a:ext cx="5175000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Continuous ... wait ... what?</a:t>
            </a:r>
          </a:p>
        </p:txBody>
      </p:sp>
      <p:pic>
        <p:nvPicPr>
          <p:cNvPr id="8194" name="Picture 2" descr="http://i.imgur.com/04xJPDP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5" y="311795"/>
            <a:ext cx="4468849" cy="380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5357014" y="1588495"/>
            <a:ext cx="3144033" cy="1490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 err="1"/>
              <a:t>Automated</a:t>
            </a:r>
            <a:r>
              <a:rPr lang="es-ES" sz="2000" dirty="0"/>
              <a:t> </a:t>
            </a:r>
            <a:r>
              <a:rPr lang="es-ES" sz="2000" dirty="0" err="1"/>
              <a:t>Tests</a:t>
            </a:r>
            <a:r>
              <a:rPr lang="es-ES" sz="2000" dirty="0"/>
              <a:t> in .NET</a:t>
            </a:r>
          </a:p>
        </p:txBody>
      </p:sp>
      <p:sp>
        <p:nvSpPr>
          <p:cNvPr id="9" name="8 Flecha derecha"/>
          <p:cNvSpPr/>
          <p:nvPr/>
        </p:nvSpPr>
        <p:spPr>
          <a:xfrm>
            <a:off x="5357015" y="90209"/>
            <a:ext cx="3144033" cy="1490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 smtClean="0"/>
              <a:t>PREPROD </a:t>
            </a:r>
            <a:r>
              <a:rPr lang="es-ES" sz="2000" dirty="0" err="1" smtClean="0"/>
              <a:t>Environment</a:t>
            </a:r>
            <a:endParaRPr lang="es-ES" sz="2000" dirty="0"/>
          </a:p>
        </p:txBody>
      </p:sp>
      <p:sp>
        <p:nvSpPr>
          <p:cNvPr id="10" name="9 Flecha derecha"/>
          <p:cNvSpPr/>
          <p:nvPr/>
        </p:nvSpPr>
        <p:spPr>
          <a:xfrm>
            <a:off x="5357014" y="3137406"/>
            <a:ext cx="3144036" cy="1490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 err="1" smtClean="0"/>
              <a:t>Stable</a:t>
            </a:r>
            <a:r>
              <a:rPr lang="es-ES" sz="2000" dirty="0" smtClean="0"/>
              <a:t> </a:t>
            </a:r>
            <a:r>
              <a:rPr lang="es-ES" sz="2000" dirty="0" err="1" smtClean="0"/>
              <a:t>Environment</a:t>
            </a:r>
            <a:endParaRPr lang="es-ES" sz="2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013729" y="4628002"/>
            <a:ext cx="49220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 dirty="0" smtClean="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Front End Engineering</a:t>
            </a:r>
            <a:endParaRPr lang="es" sz="2400" dirty="0">
              <a:solidFill>
                <a:srgbClr val="F3F3F3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" y="34015"/>
            <a:ext cx="59358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WHO </a:t>
            </a:r>
            <a:r>
              <a:rPr lang="es-E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Ops</a:t>
            </a:r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Networking</a:t>
            </a:r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Performance and Security </a:t>
            </a:r>
            <a:r>
              <a:rPr lang="es-E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Eng</a:t>
            </a:r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</a:t>
            </a:r>
          </a:p>
          <a:p>
            <a:endParaRPr lang="es-E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WHAT </a:t>
            </a:r>
            <a:r>
              <a:rPr lang="es-E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Avalanche</a:t>
            </a:r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Control</a:t>
            </a:r>
          </a:p>
          <a:p>
            <a:r>
              <a:rPr lang="es-E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Concurrent</a:t>
            </a:r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Session</a:t>
            </a:r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Control</a:t>
            </a:r>
          </a:p>
          <a:p>
            <a:endParaRPr lang="es-E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HOW Firewall </a:t>
            </a:r>
            <a:r>
              <a:rPr lang="es-E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Policies</a:t>
            </a:r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Smart </a:t>
            </a:r>
            <a:r>
              <a:rPr lang="es-E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Probes</a:t>
            </a:r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</a:t>
            </a:r>
            <a:r>
              <a:rPr lang="es-E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MongoDB</a:t>
            </a:r>
            <a:endParaRPr lang="es-E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1026" name="Picture 2" descr="C:\Users\avg\Pictures\Frikadas\Dalek-Victory-Po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39" y="587771"/>
            <a:ext cx="2778227" cy="37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3386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697404" y="4593025"/>
            <a:ext cx="2605199" cy="48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Who are we?</a:t>
            </a:r>
          </a:p>
        </p:txBody>
      </p:sp>
      <p:sp>
        <p:nvSpPr>
          <p:cNvPr id="30" name="Shape 30"/>
          <p:cNvSpPr txBox="1"/>
          <p:nvPr/>
        </p:nvSpPr>
        <p:spPr>
          <a:xfrm>
            <a:off x="573475" y="508977"/>
            <a:ext cx="3315600" cy="369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sz="2400" b="1" dirty="0"/>
              <a:t>Almudena Vivanco </a:t>
            </a:r>
          </a:p>
          <a:p>
            <a:pPr rtl="0">
              <a:spcBef>
                <a:spcPts val="0"/>
              </a:spcBef>
              <a:buNone/>
            </a:pPr>
            <a:r>
              <a:rPr lang="es" dirty="0"/>
              <a:t>(@MrsDaehin)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s" dirty="0"/>
              <a:t>From .net developer to </a:t>
            </a:r>
            <a:r>
              <a:rPr lang="es" dirty="0" smtClean="0"/>
              <a:t>tester. </a:t>
            </a:r>
            <a:r>
              <a:rPr lang="es" dirty="0"/>
              <a:t>10 years of experience as performance engineer. Now working in Telefónica I+D as “Performance Jedi”.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s" dirty="0"/>
              <a:t>Active member of the web performance community in Barcelona.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s" dirty="0"/>
              <a:t>Gaming, Music and Maths are my passion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s" dirty="0"/>
              <a:t>My motto: Games don’t cause violence, Lag does!</a:t>
            </a:r>
          </a:p>
        </p:txBody>
      </p:sp>
      <p:pic>
        <p:nvPicPr>
          <p:cNvPr id="31" name="Shape 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050" y="872614"/>
            <a:ext cx="3423400" cy="296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013729" y="4628002"/>
            <a:ext cx="49220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 dirty="0" smtClean="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MongoDB Issues</a:t>
            </a:r>
            <a:endParaRPr lang="es" sz="2400" dirty="0">
              <a:solidFill>
                <a:srgbClr val="F3F3F3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6" name="5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744" y="286343"/>
            <a:ext cx="6814820" cy="363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01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013729" y="4628002"/>
            <a:ext cx="49220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 dirty="0" smtClean="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NAS issues </a:t>
            </a:r>
            <a:endParaRPr lang="es" sz="2400" dirty="0">
              <a:solidFill>
                <a:srgbClr val="F3F3F3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026" name="Picture 2" descr="E:\01. Performance Projects\GVP\SQUAD PERFORMANCE\IMG_05032014_1327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29" y="179632"/>
            <a:ext cx="7462349" cy="404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7014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013729" y="4628002"/>
            <a:ext cx="49220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 dirty="0" smtClean="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Performance</a:t>
            </a:r>
            <a:endParaRPr lang="es" sz="2400" dirty="0">
              <a:solidFill>
                <a:srgbClr val="F3F3F3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050" name="Picture 2" descr="C:\Users\avg\Pictures\Frikadas\tumblr_n0m6sbVPkD1rvziseo1_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9143997" cy="447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Explosión 2"/>
          <p:cNvSpPr/>
          <p:nvPr/>
        </p:nvSpPr>
        <p:spPr>
          <a:xfrm>
            <a:off x="781665" y="501445"/>
            <a:ext cx="3111909" cy="2182761"/>
          </a:xfrm>
          <a:prstGeom prst="irregularSeal2">
            <a:avLst/>
          </a:prstGeom>
          <a:solidFill>
            <a:schemeClr val="accent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chemeClr val="tx1"/>
                </a:solidFill>
              </a:rPr>
              <a:t>Load </a:t>
            </a:r>
            <a:r>
              <a:rPr lang="es-ES" sz="2000" b="1" dirty="0" err="1" smtClean="0">
                <a:solidFill>
                  <a:schemeClr val="tx1"/>
                </a:solidFill>
              </a:rPr>
              <a:t>Analysis</a:t>
            </a:r>
            <a:r>
              <a:rPr lang="es-ES" sz="2000" b="1" dirty="0" smtClean="0">
                <a:solidFill>
                  <a:schemeClr val="tx1"/>
                </a:solidFill>
              </a:rPr>
              <a:t> and </a:t>
            </a:r>
            <a:r>
              <a:rPr lang="es-ES" sz="2000" b="1" dirty="0" err="1" smtClean="0">
                <a:solidFill>
                  <a:schemeClr val="tx1"/>
                </a:solidFill>
              </a:rPr>
              <a:t>Simulation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10" name="9 Explosión 2"/>
          <p:cNvSpPr/>
          <p:nvPr/>
        </p:nvSpPr>
        <p:spPr>
          <a:xfrm>
            <a:off x="3559209" y="417877"/>
            <a:ext cx="3111909" cy="2182761"/>
          </a:xfrm>
          <a:prstGeom prst="irregularSeal2">
            <a:avLst/>
          </a:prstGeom>
          <a:solidFill>
            <a:schemeClr val="accent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>
                <a:solidFill>
                  <a:schemeClr val="tx1"/>
                </a:solidFill>
              </a:rPr>
              <a:t>Cache, DB </a:t>
            </a:r>
            <a:r>
              <a:rPr lang="es-ES" sz="2000" b="1" dirty="0" err="1" smtClean="0">
                <a:solidFill>
                  <a:schemeClr val="tx1"/>
                </a:solidFill>
              </a:rPr>
              <a:t>Tuning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11" name="10 Explosión 2"/>
          <p:cNvSpPr/>
          <p:nvPr/>
        </p:nvSpPr>
        <p:spPr>
          <a:xfrm>
            <a:off x="6041793" y="319561"/>
            <a:ext cx="3111909" cy="2182761"/>
          </a:xfrm>
          <a:prstGeom prst="irregularSeal2">
            <a:avLst/>
          </a:prstGeom>
          <a:solidFill>
            <a:schemeClr val="accent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 smtClean="0">
                <a:solidFill>
                  <a:schemeClr val="tx1"/>
                </a:solidFill>
              </a:rPr>
              <a:t>Scalability</a:t>
            </a:r>
            <a:r>
              <a:rPr lang="es-ES" sz="2000" b="1" dirty="0" smtClean="0">
                <a:solidFill>
                  <a:schemeClr val="tx1"/>
                </a:solidFill>
              </a:rPr>
              <a:t>, </a:t>
            </a:r>
            <a:r>
              <a:rPr lang="es-ES" sz="2000" b="1" dirty="0" err="1" smtClean="0">
                <a:solidFill>
                  <a:schemeClr val="tx1"/>
                </a:solidFill>
              </a:rPr>
              <a:t>Resilience</a:t>
            </a:r>
            <a:endParaRPr lang="es-E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87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013729" y="4628002"/>
            <a:ext cx="49220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Deployment</a:t>
            </a: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4">
            <a:alphaModFix/>
          </a:blip>
          <a:srcRect b="7749"/>
          <a:stretch/>
        </p:blipFill>
        <p:spPr>
          <a:xfrm>
            <a:off x="0" y="0"/>
            <a:ext cx="91583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-63025"/>
            <a:ext cx="9158299" cy="45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492625" y="4628002"/>
            <a:ext cx="5175000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Stable Testing Environment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54" y="263251"/>
            <a:ext cx="5212951" cy="17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7400" y="2092275"/>
            <a:ext cx="5804174" cy="212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013726" y="4628002"/>
            <a:ext cx="43979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Latency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143999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303863" y="4623846"/>
            <a:ext cx="43979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 dirty="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 House CDN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46646425"/>
              </p:ext>
            </p:extLst>
          </p:nvPr>
        </p:nvGraphicFramePr>
        <p:xfrm>
          <a:off x="227168" y="108614"/>
          <a:ext cx="8689673" cy="4311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3182" y="4553453"/>
            <a:ext cx="6148440" cy="618624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Don’t miss the target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420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88D5C5-50A6-D249-A954-2486E16AC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69274E-AFBD-2C41-A965-64C878F9A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FA45A2-7C23-3548-A541-F666E0BAB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8E7F7FA-F9B4-FC48-AC3D-EBDA520AEC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34AFD8-5C38-5442-85E3-009EEB18D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097DB89-E005-C740-BB03-09C5126508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D9D033-DA8A-E340-9A51-DF1A4E968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BE3744-8F8B-CF47-A1D0-7C091F7BB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0A1C2F-CE09-8646-8807-CEE37827D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51CF79-6BA3-F94D-9EF9-386ED515F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BAA3390-43D4-2544-B4E0-E140FAFAA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75F29B-443F-CF4F-9B5F-ABB7A6D0F7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83AB9DE-26E5-8346-B7BE-50189D72F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65A2F2-05EA-2546-B8D4-C1AC53401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AEA958A-BD05-3F4E-A120-B55854A50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63275295"/>
              </p:ext>
            </p:extLst>
          </p:nvPr>
        </p:nvGraphicFramePr>
        <p:xfrm>
          <a:off x="111931" y="80231"/>
          <a:ext cx="8903607" cy="1223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Rectangle 17"/>
          <p:cNvSpPr/>
          <p:nvPr/>
        </p:nvSpPr>
        <p:spPr>
          <a:xfrm>
            <a:off x="111931" y="1495533"/>
            <a:ext cx="4057445" cy="28378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Monitoring resolution </a:t>
            </a:r>
            <a:r>
              <a:rPr lang="en-US" sz="2800" b="1" dirty="0" smtClean="0"/>
              <a:t>5 minutes</a:t>
            </a:r>
          </a:p>
          <a:p>
            <a:pPr marL="285750" indent="-285750">
              <a:buFont typeface="Arial"/>
              <a:buChar char="•"/>
            </a:pP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b="1" dirty="0" smtClean="0"/>
              <a:t>11 tools </a:t>
            </a:r>
            <a:r>
              <a:rPr lang="en-US" sz="2800" dirty="0" smtClean="0"/>
              <a:t>to monitor performance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4321776" y="1495533"/>
            <a:ext cx="4057445" cy="28378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Monitoring resolution </a:t>
            </a:r>
            <a:r>
              <a:rPr lang="en-US" sz="2800" b="1" dirty="0" smtClean="0"/>
              <a:t>15 seconds</a:t>
            </a:r>
          </a:p>
          <a:p>
            <a:pPr marL="285750" indent="-285750">
              <a:buFont typeface="Arial"/>
              <a:buChar char="•"/>
            </a:pP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Centralized in </a:t>
            </a:r>
            <a:r>
              <a:rPr lang="en-US" sz="2800" b="1" dirty="0" smtClean="0"/>
              <a:t>1 tool </a:t>
            </a:r>
            <a:r>
              <a:rPr lang="en-US" sz="2800" dirty="0" smtClean="0"/>
              <a:t>to monitor performance</a:t>
            </a:r>
            <a:endParaRPr lang="en-US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3182" y="4553453"/>
            <a:ext cx="6148440" cy="618624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Don’t miss the target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900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4A96BF-68B7-E24B-9760-7D54C49C8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90FB39-AB59-D742-97AC-3ADAE916B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P spid="18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13 at 17.46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7" y="1"/>
            <a:ext cx="8490756" cy="4495800"/>
          </a:xfrm>
          <a:prstGeom prst="rect">
            <a:avLst/>
          </a:prstGeom>
        </p:spPr>
      </p:pic>
      <p:pic>
        <p:nvPicPr>
          <p:cNvPr id="26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 Shot 2014-11-13 at 17.46.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5" y="0"/>
            <a:ext cx="8468558" cy="44958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13" idx="8"/>
          </p:cNvCxnSpPr>
          <p:nvPr/>
        </p:nvCxnSpPr>
        <p:spPr>
          <a:xfrm flipV="1">
            <a:off x="2020268" y="1596587"/>
            <a:ext cx="0" cy="2607955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1" idx="8"/>
          </p:cNvCxnSpPr>
          <p:nvPr/>
        </p:nvCxnSpPr>
        <p:spPr>
          <a:xfrm flipV="1">
            <a:off x="4954603" y="736028"/>
            <a:ext cx="0" cy="3468513"/>
          </a:xfrm>
          <a:prstGeom prst="straightConnector1">
            <a:avLst/>
          </a:prstGeom>
          <a:ln w="3175" cmpd="sng">
            <a:solidFill>
              <a:srgbClr val="3A81B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4741245" y="135686"/>
            <a:ext cx="1447670" cy="541062"/>
          </a:xfrm>
          <a:prstGeom prst="wedgeEllipseCallout">
            <a:avLst>
              <a:gd name="adj1" fmla="val -35262"/>
              <a:gd name="adj2" fmla="val 60956"/>
            </a:avLst>
          </a:prstGeom>
          <a:solidFill>
            <a:srgbClr val="00B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half begins</a:t>
            </a:r>
            <a:endParaRPr lang="en-US" dirty="0"/>
          </a:p>
        </p:txBody>
      </p:sp>
      <p:sp>
        <p:nvSpPr>
          <p:cNvPr id="13" name="Oval Callout 12"/>
          <p:cNvSpPr/>
          <p:nvPr/>
        </p:nvSpPr>
        <p:spPr>
          <a:xfrm>
            <a:off x="1372436" y="971182"/>
            <a:ext cx="1447670" cy="541062"/>
          </a:xfrm>
          <a:prstGeom prst="wedgeEllipseCallout">
            <a:avLst>
              <a:gd name="adj1" fmla="val -5250"/>
              <a:gd name="adj2" fmla="val 65588"/>
            </a:avLst>
          </a:prstGeom>
          <a:solidFill>
            <a:srgbClr val="00B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begins</a:t>
            </a:r>
            <a:endParaRPr lang="en-US" dirty="0"/>
          </a:p>
        </p:txBody>
      </p:sp>
      <p:sp>
        <p:nvSpPr>
          <p:cNvPr id="14" name="Oval Callout 13"/>
          <p:cNvSpPr/>
          <p:nvPr/>
        </p:nvSpPr>
        <p:spPr>
          <a:xfrm flipH="1">
            <a:off x="3107455" y="262175"/>
            <a:ext cx="1463118" cy="541062"/>
          </a:xfrm>
          <a:prstGeom prst="wedgeEllipseCallout">
            <a:avLst>
              <a:gd name="adj1" fmla="val -29399"/>
              <a:gd name="adj2" fmla="val 60956"/>
            </a:avLst>
          </a:prstGeom>
          <a:solidFill>
            <a:srgbClr val="00B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half ends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4" idx="8"/>
          </p:cNvCxnSpPr>
          <p:nvPr/>
        </p:nvCxnSpPr>
        <p:spPr>
          <a:xfrm flipV="1">
            <a:off x="4269156" y="862516"/>
            <a:ext cx="0" cy="3342024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 flipH="1">
            <a:off x="6313159" y="532706"/>
            <a:ext cx="1463118" cy="541062"/>
          </a:xfrm>
          <a:prstGeom prst="wedgeEllipseCallout">
            <a:avLst/>
          </a:prstGeom>
          <a:solidFill>
            <a:srgbClr val="00B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half ends</a:t>
            </a:r>
            <a:endParaRPr lang="en-US" dirty="0"/>
          </a:p>
        </p:txBody>
      </p:sp>
      <p:cxnSp>
        <p:nvCxnSpPr>
          <p:cNvPr id="18" name="Straight Arrow Connector 17"/>
          <p:cNvCxnSpPr>
            <a:endCxn id="17" idx="8"/>
          </p:cNvCxnSpPr>
          <p:nvPr/>
        </p:nvCxnSpPr>
        <p:spPr>
          <a:xfrm flipV="1">
            <a:off x="7349529" y="1141403"/>
            <a:ext cx="0" cy="3063139"/>
          </a:xfrm>
          <a:prstGeom prst="straightConnector1">
            <a:avLst/>
          </a:prstGeom>
          <a:ln w="3175" cmpd="sng">
            <a:solidFill>
              <a:srgbClr val="3A81B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7046" y="178765"/>
            <a:ext cx="7955813" cy="707886"/>
          </a:xfrm>
          <a:prstGeom prst="rect">
            <a:avLst/>
          </a:prstGeom>
          <a:solidFill>
            <a:srgbClr val="00B0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smtClean="0"/>
              <a:t>Introducing: The Soccer </a:t>
            </a:r>
            <a:r>
              <a:rPr lang="en-US" sz="4000" dirty="0"/>
              <a:t>G</a:t>
            </a:r>
            <a:r>
              <a:rPr lang="en-US" sz="4000" dirty="0" smtClean="0"/>
              <a:t>ame</a:t>
            </a:r>
            <a:endParaRPr lang="en-US" sz="4000" dirty="0"/>
          </a:p>
        </p:txBody>
      </p:sp>
      <p:sp>
        <p:nvSpPr>
          <p:cNvPr id="37" name="Double Wave 36"/>
          <p:cNvSpPr/>
          <p:nvPr/>
        </p:nvSpPr>
        <p:spPr>
          <a:xfrm>
            <a:off x="7974646" y="4284454"/>
            <a:ext cx="795547" cy="327446"/>
          </a:xfrm>
          <a:prstGeom prst="doubleWav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205697" y="1248004"/>
            <a:ext cx="214924" cy="2985623"/>
            <a:chOff x="3718820" y="1256974"/>
            <a:chExt cx="214924" cy="237066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725333" y="1256974"/>
              <a:ext cx="0" cy="23706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725333" y="1256974"/>
              <a:ext cx="2018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718820" y="3627641"/>
              <a:ext cx="2084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725333" y="2438400"/>
              <a:ext cx="2084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725333" y="1848339"/>
              <a:ext cx="2084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725333" y="3036278"/>
              <a:ext cx="2084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83182" y="4553453"/>
            <a:ext cx="6148440" cy="618624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Don’t miss the target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28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95062E-6 L -0.4691 0.0015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55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7" grpId="0" animBg="1"/>
      <p:bldP spid="25" grpId="0" animBg="1"/>
      <p:bldP spid="25" grpId="1" animBg="1"/>
      <p:bldP spid="37" grpId="2" animBg="1"/>
      <p:bldP spid="37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9" y="114435"/>
            <a:ext cx="8995049" cy="49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/>
        </p:nvSpPr>
        <p:spPr>
          <a:xfrm>
            <a:off x="648587" y="4178596"/>
            <a:ext cx="8004315" cy="7797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s" sz="3600" b="1" dirty="0">
                <a:solidFill>
                  <a:srgbClr val="134F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ea typeface="Permanent Marker"/>
                <a:cs typeface="LilyUPC" panose="020B0604020202020204" pitchFamily="34" charset="-34"/>
                <a:sym typeface="Permanent Marker"/>
              </a:rPr>
              <a:t>Guide to survive a World Wide Event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1" y="0"/>
            <a:ext cx="9144000" cy="4495800"/>
          </a:xfrm>
          <a:prstGeom prst="rect">
            <a:avLst/>
          </a:prstGeom>
        </p:spPr>
      </p:pic>
      <p:pic>
        <p:nvPicPr>
          <p:cNvPr id="5" name="Picture 4" descr="Screen Shot 2014-11-13 at 11.08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" y="0"/>
            <a:ext cx="9248659" cy="449580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746455" y="53564"/>
            <a:ext cx="6043723" cy="925791"/>
          </a:xfrm>
          <a:prstGeom prst="leftArrow">
            <a:avLst/>
          </a:prstGeom>
          <a:solidFill>
            <a:srgbClr val="3366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BE PREPARED FOR THE PEAK</a:t>
            </a:r>
            <a:endParaRPr lang="en-US" sz="2800" dirty="0"/>
          </a:p>
        </p:txBody>
      </p:sp>
      <p:sp>
        <p:nvSpPr>
          <p:cNvPr id="3" name="Rounded Rectangle 2"/>
          <p:cNvSpPr/>
          <p:nvPr/>
        </p:nvSpPr>
        <p:spPr>
          <a:xfrm>
            <a:off x="2746455" y="987784"/>
            <a:ext cx="6043723" cy="30973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Simulate your workload and know your bottleneck</a:t>
            </a:r>
            <a:endParaRPr lang="en-US" sz="4800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3182" y="4553453"/>
            <a:ext cx="6148440" cy="618624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Don’t miss the target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24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evel 4"/>
          <p:cNvSpPr/>
          <p:nvPr/>
        </p:nvSpPr>
        <p:spPr>
          <a:xfrm>
            <a:off x="293177" y="651935"/>
            <a:ext cx="8557646" cy="2870200"/>
          </a:xfrm>
          <a:prstGeom prst="beve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It  is  better  know  the  </a:t>
            </a:r>
            <a:r>
              <a:rPr lang="en-US" sz="4000" dirty="0" smtClean="0">
                <a:solidFill>
                  <a:srgbClr val="000000"/>
                </a:solidFill>
              </a:rPr>
              <a:t>bad things </a:t>
            </a:r>
            <a:r>
              <a:rPr lang="en-US" sz="4000" dirty="0" smtClean="0"/>
              <a:t>when you have time to </a:t>
            </a:r>
            <a:r>
              <a:rPr lang="en-US" sz="4000" dirty="0" smtClean="0">
                <a:solidFill>
                  <a:srgbClr val="000000"/>
                </a:solidFill>
              </a:rPr>
              <a:t>solve it !!!!</a:t>
            </a:r>
            <a:endParaRPr lang="en-US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3182" y="4553453"/>
            <a:ext cx="6148440" cy="618624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Don’t miss the target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4049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51379432"/>
              </p:ext>
            </p:extLst>
          </p:nvPr>
        </p:nvGraphicFramePr>
        <p:xfrm>
          <a:off x="120201" y="80231"/>
          <a:ext cx="8903607" cy="1223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84530" y="1573390"/>
            <a:ext cx="8374945" cy="2759985"/>
          </a:xfrm>
          <a:prstGeom prst="roundRect">
            <a:avLst/>
          </a:prstGeom>
          <a:solidFill>
            <a:srgbClr val="12840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SELECT</a:t>
            </a:r>
          </a:p>
          <a:p>
            <a:pPr lvl="4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 OBJECT_NAME</a:t>
            </a:r>
            <a:r>
              <a:rPr lang="en-US" dirty="0">
                <a:solidFill>
                  <a:schemeClr val="tx1"/>
                </a:solidFill>
              </a:rPr>
              <a:t>(S.[OBJECT_ID]) AS [OBJECT NAME],</a:t>
            </a:r>
          </a:p>
          <a:p>
            <a:r>
              <a:rPr lang="en-US" dirty="0">
                <a:solidFill>
                  <a:schemeClr val="tx1"/>
                </a:solidFill>
              </a:rPr>
              <a:t>         I.[NAME] AS [INDEX NAME],</a:t>
            </a:r>
          </a:p>
          <a:p>
            <a:r>
              <a:rPr lang="en-US" dirty="0">
                <a:solidFill>
                  <a:schemeClr val="tx1"/>
                </a:solidFill>
              </a:rPr>
              <a:t>         USER_SEEKS,</a:t>
            </a:r>
          </a:p>
          <a:p>
            <a:r>
              <a:rPr lang="en-US" dirty="0">
                <a:solidFill>
                  <a:schemeClr val="tx1"/>
                </a:solidFill>
              </a:rPr>
              <a:t>         USER_SCANS,</a:t>
            </a:r>
          </a:p>
          <a:p>
            <a:r>
              <a:rPr lang="en-US" dirty="0">
                <a:solidFill>
                  <a:schemeClr val="tx1"/>
                </a:solidFill>
              </a:rPr>
              <a:t>         USER_LOOKUPS,</a:t>
            </a:r>
          </a:p>
          <a:p>
            <a:r>
              <a:rPr lang="en-US" dirty="0">
                <a:solidFill>
                  <a:schemeClr val="tx1"/>
                </a:solidFill>
              </a:rPr>
              <a:t>         USER_UPDATES</a:t>
            </a:r>
          </a:p>
          <a:p>
            <a:r>
              <a:rPr lang="en-US" dirty="0">
                <a:solidFill>
                  <a:schemeClr val="tx1"/>
                </a:solidFill>
              </a:rPr>
              <a:t>FROM    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 SYS.DM_DB_INDEX_USAGE_STATS </a:t>
            </a:r>
            <a:r>
              <a:rPr lang="en-US" dirty="0">
                <a:solidFill>
                  <a:schemeClr val="tx1"/>
                </a:solidFill>
              </a:rPr>
              <a:t>AS S</a:t>
            </a:r>
          </a:p>
          <a:p>
            <a:r>
              <a:rPr lang="en-US" dirty="0">
                <a:solidFill>
                  <a:schemeClr val="tx1"/>
                </a:solidFill>
              </a:rPr>
              <a:t>         INNER JOIN SYS.INDEXES AS I</a:t>
            </a:r>
          </a:p>
          <a:p>
            <a:r>
              <a:rPr lang="en-US" dirty="0">
                <a:solidFill>
                  <a:schemeClr val="tx1"/>
                </a:solidFill>
              </a:rPr>
              <a:t>         </a:t>
            </a:r>
            <a:r>
              <a:rPr lang="en-US" dirty="0" smtClean="0">
                <a:solidFill>
                  <a:schemeClr val="tx1"/>
                </a:solidFill>
              </a:rPr>
              <a:t>ON </a:t>
            </a:r>
            <a:r>
              <a:rPr lang="en-US" dirty="0">
                <a:solidFill>
                  <a:schemeClr val="tx1"/>
                </a:solidFill>
              </a:rPr>
              <a:t>I.[OBJECT_ID] = S.[OBJECT_ID]</a:t>
            </a:r>
          </a:p>
          <a:p>
            <a:r>
              <a:rPr lang="en-US" dirty="0">
                <a:solidFill>
                  <a:schemeClr val="tx1"/>
                </a:solidFill>
              </a:rPr>
              <a:t>        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tx1"/>
                </a:solidFill>
              </a:rPr>
              <a:t>I.INDEX_ID = S.INDEX_ID</a:t>
            </a: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3182" y="4553453"/>
            <a:ext cx="6148440" cy="618624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Don’t miss the target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9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4A96BF-68B7-E24B-9760-7D54C49C8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590FB39-AB59-D742-97AC-3ADAE916B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239519595"/>
              </p:ext>
            </p:extLst>
          </p:nvPr>
        </p:nvGraphicFramePr>
        <p:xfrm>
          <a:off x="78622" y="85090"/>
          <a:ext cx="9009344" cy="4348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-60587" y="107901"/>
            <a:ext cx="6899710" cy="2299903"/>
            <a:chOff x="-14768" y="99373"/>
            <a:chExt cx="6899710" cy="2299903"/>
          </a:xfrm>
        </p:grpSpPr>
        <p:pic>
          <p:nvPicPr>
            <p:cNvPr id="8" name="Picture 2" descr="C:\Users\bartz\Dropbox\Video\20140604_Performance\20140603_MIB-IndexSca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68" y="99373"/>
              <a:ext cx="6899710" cy="2299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70214" y="1348699"/>
              <a:ext cx="634271" cy="758564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7923" y="1348699"/>
              <a:ext cx="2718940" cy="758564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01955" y="103764"/>
              <a:ext cx="405518" cy="163916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88256" y="2134170"/>
            <a:ext cx="6899710" cy="2299903"/>
            <a:chOff x="2463365" y="1348699"/>
            <a:chExt cx="6899710" cy="2299903"/>
          </a:xfrm>
        </p:grpSpPr>
        <p:pic>
          <p:nvPicPr>
            <p:cNvPr id="10" name="Picture 3" descr="C:\Users\bartz\Dropbox\Video\20140604_Performance\20140604_MIB-IndexScan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365" y="1348699"/>
              <a:ext cx="6899710" cy="2299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347075" y="2580783"/>
              <a:ext cx="634605" cy="784262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35303" y="2580783"/>
              <a:ext cx="2720373" cy="784262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54492" y="1373967"/>
              <a:ext cx="330175" cy="138735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283182" y="4553453"/>
            <a:ext cx="6148440" cy="618624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Don’t miss the target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949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9.78093E-7 L 0.14514 0.003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7" y="1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85E-7 -4.66831E-6 L -0.10071 -0.0018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5" grpId="1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283633" y="406401"/>
            <a:ext cx="8576734" cy="16340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The soccer game will start </a:t>
            </a:r>
          </a:p>
          <a:p>
            <a:pPr algn="ctr"/>
            <a:r>
              <a:rPr lang="en-US" sz="4800" dirty="0" smtClean="0"/>
              <a:t>if you are ready or not.</a:t>
            </a:r>
            <a:endParaRPr lang="en-US" sz="4800" dirty="0"/>
          </a:p>
        </p:txBody>
      </p:sp>
      <p:sp>
        <p:nvSpPr>
          <p:cNvPr id="5" name="Rounded Rectangle 4"/>
          <p:cNvSpPr/>
          <p:nvPr/>
        </p:nvSpPr>
        <p:spPr>
          <a:xfrm>
            <a:off x="283633" y="2336800"/>
            <a:ext cx="8576734" cy="16340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Get your team ready. They have to know what to do.</a:t>
            </a:r>
            <a:endParaRPr lang="en-US" sz="4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3182" y="4553453"/>
            <a:ext cx="6148440" cy="618624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It will start without you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55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25750" y="139634"/>
            <a:ext cx="5644448" cy="423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245" y="1958830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4698" y="2034091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4698" y="1918105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245" y="2034091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245" y="1918105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6449" y="1958830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245" y="2002154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elebrate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39" y="1349007"/>
            <a:ext cx="3810000" cy="21463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83182" y="4553453"/>
            <a:ext cx="6148440" cy="618624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It will start without you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22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6" b="11188"/>
          <a:stretch>
            <a:fillRect/>
          </a:stretch>
        </p:blipFill>
        <p:spPr bwMode="auto">
          <a:xfrm>
            <a:off x="-14769" y="-64909"/>
            <a:ext cx="9154057" cy="513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768" y="4333374"/>
            <a:ext cx="8229600" cy="857250"/>
          </a:xfrm>
        </p:spPr>
        <p:txBody>
          <a:bodyPr/>
          <a:lstStyle/>
          <a:p>
            <a:r>
              <a:rPr lang="en-US" sz="3400" dirty="0" smtClean="0">
                <a:solidFill>
                  <a:schemeClr val="bg1"/>
                </a:solidFill>
              </a:rPr>
              <a:t>Questions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334" y="-1299285"/>
            <a:ext cx="3038011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0" dirty="0">
                <a:solidFill>
                  <a:srgbClr val="F5DE03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78565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annagodfrey.com/wp-content/uploads/2013/07/slider_be-more-vide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0"/>
            <a:ext cx="9143996" cy="450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7"/>
          <p:cNvSpPr>
            <a:spLocks/>
          </p:cNvSpPr>
          <p:nvPr/>
        </p:nvSpPr>
        <p:spPr bwMode="auto">
          <a:xfrm>
            <a:off x="5036911" y="1907384"/>
            <a:ext cx="3724275" cy="2508647"/>
          </a:xfrm>
          <a:prstGeom prst="roundRect">
            <a:avLst>
              <a:gd name="adj" fmla="val 2796"/>
            </a:avLst>
          </a:prstGeom>
          <a:solidFill>
            <a:srgbClr val="072534">
              <a:alpha val="59999"/>
            </a:srgbClr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1pPr>
            <a:lvl2pPr marL="37931725" indent="-37474525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2pPr>
            <a:lvl3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3pPr>
            <a:lvl4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4pPr>
            <a:lvl5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s-ES" sz="1800" kern="1200">
              <a:cs typeface="ヒラギノ角ゴ ProN W3"/>
            </a:endParaRPr>
          </a:p>
        </p:txBody>
      </p:sp>
      <p:grpSp>
        <p:nvGrpSpPr>
          <p:cNvPr id="7171" name="Agrupar 15"/>
          <p:cNvGrpSpPr>
            <a:grpSpLocks/>
          </p:cNvGrpSpPr>
          <p:nvPr/>
        </p:nvGrpSpPr>
        <p:grpSpPr bwMode="auto">
          <a:xfrm>
            <a:off x="2832105" y="2501504"/>
            <a:ext cx="893763" cy="123825"/>
            <a:chOff x="3224213" y="4270375"/>
            <a:chExt cx="1308100" cy="241300"/>
          </a:xfrm>
        </p:grpSpPr>
        <p:sp>
          <p:nvSpPr>
            <p:cNvPr id="15" name="AutoShape 4"/>
            <p:cNvSpPr>
              <a:spLocks/>
            </p:cNvSpPr>
            <p:nvPr/>
          </p:nvSpPr>
          <p:spPr bwMode="auto">
            <a:xfrm>
              <a:off x="3224213" y="4270375"/>
              <a:ext cx="1208191" cy="2088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w 21600"/>
                <a:gd name="T55" fmla="*/ 0 h 21600"/>
                <a:gd name="T56" fmla="*/ 0 w 21600"/>
                <a:gd name="T57" fmla="*/ 0 h 21600"/>
                <a:gd name="T58" fmla="*/ 0 w 21600"/>
                <a:gd name="T59" fmla="*/ 0 h 21600"/>
                <a:gd name="T60" fmla="*/ 0 w 21600"/>
                <a:gd name="T61" fmla="*/ 0 h 21600"/>
                <a:gd name="T62" fmla="*/ 0 w 21600"/>
                <a:gd name="T63" fmla="*/ 0 h 21600"/>
                <a:gd name="T64" fmla="*/ 0 w 21600"/>
                <a:gd name="T65" fmla="*/ 0 h 21600"/>
                <a:gd name="T66" fmla="*/ 0 w 21600"/>
                <a:gd name="T67" fmla="*/ 0 h 21600"/>
                <a:gd name="T68" fmla="*/ 0 w 21600"/>
                <a:gd name="T69" fmla="*/ 0 h 21600"/>
                <a:gd name="T70" fmla="*/ 0 w 21600"/>
                <a:gd name="T71" fmla="*/ 0 h 21600"/>
                <a:gd name="T72" fmla="*/ 0 w 21600"/>
                <a:gd name="T73" fmla="*/ 0 h 21600"/>
                <a:gd name="T74" fmla="*/ 0 w 21600"/>
                <a:gd name="T75" fmla="*/ 0 h 21600"/>
                <a:gd name="T76" fmla="*/ 0 w 21600"/>
                <a:gd name="T77" fmla="*/ 0 h 21600"/>
                <a:gd name="T78" fmla="*/ 0 w 21600"/>
                <a:gd name="T79" fmla="*/ 0 h 21600"/>
                <a:gd name="T80" fmla="*/ 0 w 21600"/>
                <a:gd name="T81" fmla="*/ 0 h 21600"/>
                <a:gd name="T82" fmla="*/ 0 w 21600"/>
                <a:gd name="T83" fmla="*/ 0 h 21600"/>
                <a:gd name="T84" fmla="*/ 0 w 21600"/>
                <a:gd name="T85" fmla="*/ 0 h 21600"/>
                <a:gd name="T86" fmla="*/ 0 w 21600"/>
                <a:gd name="T87" fmla="*/ 0 h 21600"/>
                <a:gd name="T88" fmla="*/ 0 w 21600"/>
                <a:gd name="T89" fmla="*/ 0 h 21600"/>
                <a:gd name="T90" fmla="*/ 0 w 21600"/>
                <a:gd name="T91" fmla="*/ 0 h 21600"/>
                <a:gd name="T92" fmla="*/ 0 w 21600"/>
                <a:gd name="T93" fmla="*/ 0 h 21600"/>
                <a:gd name="T94" fmla="*/ 0 w 21600"/>
                <a:gd name="T95" fmla="*/ 0 h 21600"/>
                <a:gd name="T96" fmla="*/ 0 w 21600"/>
                <a:gd name="T97" fmla="*/ 0 h 21600"/>
                <a:gd name="T98" fmla="*/ 0 w 21600"/>
                <a:gd name="T99" fmla="*/ 0 h 21600"/>
                <a:gd name="T100" fmla="*/ 0 w 21600"/>
                <a:gd name="T101" fmla="*/ 0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600"/>
                <a:gd name="T154" fmla="*/ 0 h 21600"/>
                <a:gd name="T155" fmla="*/ 21600 w 21600"/>
                <a:gd name="T156" fmla="*/ 21600 h 216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600" h="21600">
                  <a:moveTo>
                    <a:pt x="2236" y="9904"/>
                  </a:moveTo>
                  <a:cubicBezTo>
                    <a:pt x="2490" y="10359"/>
                    <a:pt x="2636" y="10997"/>
                    <a:pt x="2734" y="11787"/>
                  </a:cubicBezTo>
                  <a:cubicBezTo>
                    <a:pt x="2833" y="12577"/>
                    <a:pt x="2864" y="13428"/>
                    <a:pt x="2864" y="14460"/>
                  </a:cubicBezTo>
                  <a:cubicBezTo>
                    <a:pt x="2864" y="16952"/>
                    <a:pt x="2688" y="18501"/>
                    <a:pt x="2444" y="19473"/>
                  </a:cubicBezTo>
                  <a:cubicBezTo>
                    <a:pt x="2174" y="20567"/>
                    <a:pt x="1764" y="21175"/>
                    <a:pt x="1105" y="21175"/>
                  </a:cubicBezTo>
                  <a:lnTo>
                    <a:pt x="0" y="21175"/>
                  </a:lnTo>
                  <a:lnTo>
                    <a:pt x="623" y="395"/>
                  </a:lnTo>
                  <a:lnTo>
                    <a:pt x="1717" y="395"/>
                  </a:lnTo>
                  <a:cubicBezTo>
                    <a:pt x="2226" y="395"/>
                    <a:pt x="2480" y="942"/>
                    <a:pt x="2636" y="1671"/>
                  </a:cubicBezTo>
                  <a:cubicBezTo>
                    <a:pt x="2823" y="2552"/>
                    <a:pt x="2885" y="3797"/>
                    <a:pt x="2885" y="4982"/>
                  </a:cubicBezTo>
                  <a:cubicBezTo>
                    <a:pt x="2885" y="7017"/>
                    <a:pt x="2703" y="8871"/>
                    <a:pt x="2236" y="9904"/>
                  </a:cubicBezTo>
                  <a:close/>
                  <a:moveTo>
                    <a:pt x="908" y="17742"/>
                  </a:moveTo>
                  <a:lnTo>
                    <a:pt x="1188" y="17742"/>
                  </a:lnTo>
                  <a:cubicBezTo>
                    <a:pt x="1484" y="17742"/>
                    <a:pt x="1645" y="17529"/>
                    <a:pt x="1775" y="17134"/>
                  </a:cubicBezTo>
                  <a:cubicBezTo>
                    <a:pt x="1920" y="16679"/>
                    <a:pt x="2039" y="15919"/>
                    <a:pt x="2039" y="14643"/>
                  </a:cubicBezTo>
                  <a:cubicBezTo>
                    <a:pt x="2039" y="13792"/>
                    <a:pt x="1987" y="13155"/>
                    <a:pt x="1899" y="12760"/>
                  </a:cubicBezTo>
                  <a:cubicBezTo>
                    <a:pt x="1800" y="12304"/>
                    <a:pt x="1650" y="12091"/>
                    <a:pt x="1437" y="12091"/>
                  </a:cubicBezTo>
                  <a:lnTo>
                    <a:pt x="1079" y="12091"/>
                  </a:lnTo>
                  <a:lnTo>
                    <a:pt x="908" y="17742"/>
                  </a:lnTo>
                  <a:close/>
                  <a:moveTo>
                    <a:pt x="1183" y="8658"/>
                  </a:moveTo>
                  <a:lnTo>
                    <a:pt x="1365" y="8658"/>
                  </a:lnTo>
                  <a:cubicBezTo>
                    <a:pt x="1645" y="8658"/>
                    <a:pt x="1800" y="8324"/>
                    <a:pt x="1909" y="7838"/>
                  </a:cubicBezTo>
                  <a:cubicBezTo>
                    <a:pt x="2018" y="7352"/>
                    <a:pt x="2081" y="6623"/>
                    <a:pt x="2081" y="5742"/>
                  </a:cubicBezTo>
                  <a:cubicBezTo>
                    <a:pt x="2081" y="5134"/>
                    <a:pt x="2055" y="4739"/>
                    <a:pt x="1998" y="4405"/>
                  </a:cubicBezTo>
                  <a:cubicBezTo>
                    <a:pt x="1935" y="4071"/>
                    <a:pt x="1831" y="3828"/>
                    <a:pt x="1603" y="3828"/>
                  </a:cubicBezTo>
                  <a:lnTo>
                    <a:pt x="1328" y="3828"/>
                  </a:lnTo>
                  <a:lnTo>
                    <a:pt x="1183" y="8658"/>
                  </a:lnTo>
                  <a:close/>
                  <a:moveTo>
                    <a:pt x="4140" y="17742"/>
                  </a:moveTo>
                  <a:lnTo>
                    <a:pt x="5749" y="17742"/>
                  </a:lnTo>
                  <a:lnTo>
                    <a:pt x="5650" y="21175"/>
                  </a:lnTo>
                  <a:lnTo>
                    <a:pt x="3227" y="21175"/>
                  </a:lnTo>
                  <a:lnTo>
                    <a:pt x="3850" y="395"/>
                  </a:lnTo>
                  <a:lnTo>
                    <a:pt x="6247" y="395"/>
                  </a:lnTo>
                  <a:lnTo>
                    <a:pt x="6081" y="3828"/>
                  </a:lnTo>
                  <a:lnTo>
                    <a:pt x="4556" y="3828"/>
                  </a:lnTo>
                  <a:lnTo>
                    <a:pt x="4405" y="8871"/>
                  </a:lnTo>
                  <a:lnTo>
                    <a:pt x="5624" y="8871"/>
                  </a:lnTo>
                  <a:lnTo>
                    <a:pt x="5515" y="12425"/>
                  </a:lnTo>
                  <a:lnTo>
                    <a:pt x="4296" y="12425"/>
                  </a:lnTo>
                  <a:lnTo>
                    <a:pt x="4140" y="17742"/>
                  </a:lnTo>
                  <a:close/>
                  <a:moveTo>
                    <a:pt x="8540" y="395"/>
                  </a:moveTo>
                  <a:lnTo>
                    <a:pt x="9298" y="11878"/>
                  </a:lnTo>
                  <a:lnTo>
                    <a:pt x="10792" y="395"/>
                  </a:lnTo>
                  <a:lnTo>
                    <a:pt x="11456" y="395"/>
                  </a:lnTo>
                  <a:lnTo>
                    <a:pt x="10834" y="21175"/>
                  </a:lnTo>
                  <a:lnTo>
                    <a:pt x="10092" y="21175"/>
                  </a:lnTo>
                  <a:lnTo>
                    <a:pt x="10450" y="9053"/>
                  </a:lnTo>
                  <a:lnTo>
                    <a:pt x="9495" y="16436"/>
                  </a:lnTo>
                  <a:lnTo>
                    <a:pt x="8872" y="16436"/>
                  </a:lnTo>
                  <a:lnTo>
                    <a:pt x="8354" y="8658"/>
                  </a:lnTo>
                  <a:lnTo>
                    <a:pt x="7975" y="21175"/>
                  </a:lnTo>
                  <a:lnTo>
                    <a:pt x="7295" y="21175"/>
                  </a:lnTo>
                  <a:lnTo>
                    <a:pt x="7918" y="395"/>
                  </a:lnTo>
                  <a:lnTo>
                    <a:pt x="8540" y="395"/>
                  </a:lnTo>
                  <a:close/>
                  <a:moveTo>
                    <a:pt x="11685" y="13640"/>
                  </a:moveTo>
                  <a:cubicBezTo>
                    <a:pt x="11685" y="10451"/>
                    <a:pt x="11820" y="7321"/>
                    <a:pt x="12058" y="4921"/>
                  </a:cubicBezTo>
                  <a:cubicBezTo>
                    <a:pt x="12380" y="1701"/>
                    <a:pt x="12893" y="0"/>
                    <a:pt x="13610" y="0"/>
                  </a:cubicBezTo>
                  <a:cubicBezTo>
                    <a:pt x="14429" y="0"/>
                    <a:pt x="14990" y="2521"/>
                    <a:pt x="14990" y="7959"/>
                  </a:cubicBezTo>
                  <a:cubicBezTo>
                    <a:pt x="14990" y="11149"/>
                    <a:pt x="14855" y="14278"/>
                    <a:pt x="14616" y="16678"/>
                  </a:cubicBezTo>
                  <a:cubicBezTo>
                    <a:pt x="14295" y="19899"/>
                    <a:pt x="13781" y="21600"/>
                    <a:pt x="13065" y="21600"/>
                  </a:cubicBezTo>
                  <a:cubicBezTo>
                    <a:pt x="12245" y="21600"/>
                    <a:pt x="11685" y="19078"/>
                    <a:pt x="11685" y="13640"/>
                  </a:cubicBezTo>
                  <a:close/>
                  <a:moveTo>
                    <a:pt x="12790" y="6775"/>
                  </a:moveTo>
                  <a:cubicBezTo>
                    <a:pt x="12619" y="8688"/>
                    <a:pt x="12520" y="11180"/>
                    <a:pt x="12520" y="13640"/>
                  </a:cubicBezTo>
                  <a:cubicBezTo>
                    <a:pt x="12520" y="16770"/>
                    <a:pt x="12764" y="17894"/>
                    <a:pt x="13127" y="17894"/>
                  </a:cubicBezTo>
                  <a:cubicBezTo>
                    <a:pt x="13469" y="17894"/>
                    <a:pt x="13713" y="16709"/>
                    <a:pt x="13885" y="14825"/>
                  </a:cubicBezTo>
                  <a:cubicBezTo>
                    <a:pt x="14056" y="12912"/>
                    <a:pt x="14154" y="10420"/>
                    <a:pt x="14154" y="7960"/>
                  </a:cubicBezTo>
                  <a:cubicBezTo>
                    <a:pt x="14154" y="4830"/>
                    <a:pt x="13911" y="3706"/>
                    <a:pt x="13547" y="3706"/>
                  </a:cubicBezTo>
                  <a:cubicBezTo>
                    <a:pt x="13205" y="3706"/>
                    <a:pt x="12961" y="4891"/>
                    <a:pt x="12790" y="6775"/>
                  </a:cubicBezTo>
                  <a:close/>
                  <a:moveTo>
                    <a:pt x="18098" y="10177"/>
                  </a:moveTo>
                  <a:cubicBezTo>
                    <a:pt x="17963" y="11271"/>
                    <a:pt x="17745" y="12182"/>
                    <a:pt x="17459" y="12851"/>
                  </a:cubicBezTo>
                  <a:lnTo>
                    <a:pt x="18010" y="21175"/>
                  </a:lnTo>
                  <a:lnTo>
                    <a:pt x="17143" y="21175"/>
                  </a:lnTo>
                  <a:lnTo>
                    <a:pt x="16728" y="13641"/>
                  </a:lnTo>
                  <a:lnTo>
                    <a:pt x="16251" y="13641"/>
                  </a:lnTo>
                  <a:lnTo>
                    <a:pt x="16027" y="21175"/>
                  </a:lnTo>
                  <a:lnTo>
                    <a:pt x="15218" y="21175"/>
                  </a:lnTo>
                  <a:lnTo>
                    <a:pt x="15841" y="395"/>
                  </a:lnTo>
                  <a:lnTo>
                    <a:pt x="17050" y="395"/>
                  </a:lnTo>
                  <a:cubicBezTo>
                    <a:pt x="17491" y="395"/>
                    <a:pt x="17797" y="942"/>
                    <a:pt x="17989" y="1914"/>
                  </a:cubicBezTo>
                  <a:cubicBezTo>
                    <a:pt x="18201" y="2977"/>
                    <a:pt x="18290" y="4526"/>
                    <a:pt x="18290" y="6319"/>
                  </a:cubicBezTo>
                  <a:cubicBezTo>
                    <a:pt x="18290" y="7807"/>
                    <a:pt x="18227" y="9114"/>
                    <a:pt x="18098" y="10177"/>
                  </a:cubicBezTo>
                  <a:close/>
                  <a:moveTo>
                    <a:pt x="16354" y="10208"/>
                  </a:moveTo>
                  <a:lnTo>
                    <a:pt x="16666" y="10208"/>
                  </a:lnTo>
                  <a:cubicBezTo>
                    <a:pt x="16915" y="10208"/>
                    <a:pt x="17138" y="9934"/>
                    <a:pt x="17288" y="9114"/>
                  </a:cubicBezTo>
                  <a:cubicBezTo>
                    <a:pt x="17408" y="8476"/>
                    <a:pt x="17485" y="7443"/>
                    <a:pt x="17485" y="6349"/>
                  </a:cubicBezTo>
                  <a:cubicBezTo>
                    <a:pt x="17485" y="5651"/>
                    <a:pt x="17454" y="5012"/>
                    <a:pt x="17382" y="4587"/>
                  </a:cubicBezTo>
                  <a:cubicBezTo>
                    <a:pt x="17299" y="4101"/>
                    <a:pt x="17169" y="3828"/>
                    <a:pt x="16951" y="3828"/>
                  </a:cubicBezTo>
                  <a:lnTo>
                    <a:pt x="16546" y="3828"/>
                  </a:lnTo>
                  <a:lnTo>
                    <a:pt x="16354" y="10208"/>
                  </a:lnTo>
                  <a:close/>
                  <a:moveTo>
                    <a:pt x="19493" y="17742"/>
                  </a:moveTo>
                  <a:lnTo>
                    <a:pt x="21102" y="17742"/>
                  </a:lnTo>
                  <a:lnTo>
                    <a:pt x="21003" y="21175"/>
                  </a:lnTo>
                  <a:lnTo>
                    <a:pt x="18580" y="21175"/>
                  </a:lnTo>
                  <a:lnTo>
                    <a:pt x="19203" y="395"/>
                  </a:lnTo>
                  <a:lnTo>
                    <a:pt x="21600" y="395"/>
                  </a:lnTo>
                  <a:lnTo>
                    <a:pt x="21434" y="3828"/>
                  </a:lnTo>
                  <a:lnTo>
                    <a:pt x="19909" y="3828"/>
                  </a:lnTo>
                  <a:lnTo>
                    <a:pt x="19758" y="8871"/>
                  </a:lnTo>
                  <a:lnTo>
                    <a:pt x="20977" y="8871"/>
                  </a:lnTo>
                  <a:lnTo>
                    <a:pt x="20868" y="12425"/>
                  </a:lnTo>
                  <a:lnTo>
                    <a:pt x="19649" y="12425"/>
                  </a:lnTo>
                  <a:lnTo>
                    <a:pt x="19493" y="17742"/>
                  </a:lnTo>
                  <a:close/>
                  <a:moveTo>
                    <a:pt x="19493" y="17742"/>
                  </a:moveTo>
                </a:path>
              </a:pathLst>
            </a:cu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1pPr>
              <a:lvl2pPr marL="37931725" indent="-37474525"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2pPr>
              <a:lvl3pPr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3pPr>
              <a:lvl4pPr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4pPr>
              <a:lvl5pPr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sz="1800" kern="1200">
                <a:cs typeface="ヒラギノ角ゴ ProN W3"/>
              </a:endParaRPr>
            </a:p>
          </p:txBody>
        </p:sp>
        <p:sp>
          <p:nvSpPr>
            <p:cNvPr id="16" name="AutoShape 5"/>
            <p:cNvSpPr>
              <a:spLocks/>
            </p:cNvSpPr>
            <p:nvPr/>
          </p:nvSpPr>
          <p:spPr bwMode="auto">
            <a:xfrm>
              <a:off x="4404523" y="4483833"/>
              <a:ext cx="127790" cy="278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0" y="21600"/>
                  </a:moveTo>
                  <a:lnTo>
                    <a:pt x="870" y="0"/>
                  </a:lnTo>
                  <a:lnTo>
                    <a:pt x="21600" y="0"/>
                  </a:lnTo>
                  <a:lnTo>
                    <a:pt x="2073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1pPr>
              <a:lvl2pPr marL="37931725" indent="-37474525"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2pPr>
              <a:lvl3pPr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3pPr>
              <a:lvl4pPr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4pPr>
              <a:lvl5pPr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pitchFamily="105" charset="-128"/>
                  <a:sym typeface="Gill Sans" pitchFamily="105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sz="1800" kern="1200">
                <a:cs typeface="ヒラギノ角ゴ ProN W3"/>
              </a:endParaRPr>
            </a:p>
          </p:txBody>
        </p:sp>
      </p:grpSp>
      <p:sp>
        <p:nvSpPr>
          <p:cNvPr id="7173" name="Rectangle 9"/>
          <p:cNvSpPr>
            <a:spLocks/>
          </p:cNvSpPr>
          <p:nvPr/>
        </p:nvSpPr>
        <p:spPr bwMode="auto">
          <a:xfrm>
            <a:off x="6017593" y="3754443"/>
            <a:ext cx="2561329" cy="48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2363" bIns="0"/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1pPr>
            <a:lvl2pPr marL="37931725" indent="-37474525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2pPr>
            <a:lvl3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3pPr>
            <a:lvl4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4pPr>
            <a:lvl5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200" b="1" kern="1200" dirty="0" smtClean="0">
                <a:solidFill>
                  <a:srgbClr val="FFFFFF"/>
                </a:solidFill>
                <a:latin typeface="Trebuchet MS" panose="020B0603020202020204" pitchFamily="34" charset="0"/>
                <a:ea typeface="ヒラギノ角ゴ Pro W3" pitchFamily="105" charset="-128"/>
                <a:cs typeface="ヒラギノ角ゴ ProN W3"/>
                <a:sym typeface="Trebuchet MS" panose="020B0603020202020204" pitchFamily="34" charset="0"/>
              </a:rPr>
              <a:t>Thank you!!!</a:t>
            </a:r>
            <a:endParaRPr lang="en-US" sz="2200" b="1" kern="1200" dirty="0">
              <a:solidFill>
                <a:srgbClr val="FFC000"/>
              </a:solidFill>
              <a:latin typeface="Trebuchet MS" panose="020B0603020202020204" pitchFamily="34" charset="0"/>
              <a:ea typeface="ヒラギノ角ゴ Pro W3" pitchFamily="105" charset="-128"/>
              <a:cs typeface="ヒラギノ角ゴ ProN W3"/>
              <a:sym typeface="Trebuchet MS" panose="020B0603020202020204" pitchFamily="34" charset="0"/>
            </a:endParaRPr>
          </a:p>
        </p:txBody>
      </p:sp>
      <p:sp>
        <p:nvSpPr>
          <p:cNvPr id="7174" name="Rectangle 11"/>
          <p:cNvSpPr>
            <a:spLocks/>
          </p:cNvSpPr>
          <p:nvPr/>
        </p:nvSpPr>
        <p:spPr bwMode="auto">
          <a:xfrm>
            <a:off x="415925" y="2215754"/>
            <a:ext cx="180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2363" bIns="0"/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1pPr>
            <a:lvl2pPr marL="37931725" indent="-37474525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2pPr>
            <a:lvl3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3pPr>
            <a:lvl4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4pPr>
            <a:lvl5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105" charset="-128"/>
                <a:sym typeface="Gill Sans" pitchFamily="105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FFFFFF"/>
              </a:solidFill>
              <a:latin typeface="Trebuchet MS" panose="020B0603020202020204" pitchFamily="34" charset="0"/>
              <a:ea typeface="ヒラギノ角ゴ Pro W3" pitchFamily="105" charset="-128"/>
              <a:cs typeface="ヒラギノ角ゴ ProN W3"/>
              <a:sym typeface="Trebuchet MS" panose="020B0603020202020204" pitchFamily="34" charset="0"/>
            </a:endParaRPr>
          </a:p>
        </p:txBody>
      </p:sp>
      <p:pic>
        <p:nvPicPr>
          <p:cNvPr id="10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2536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604" y="200926"/>
            <a:ext cx="6630475" cy="398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/>
        </p:nvSpPr>
        <p:spPr>
          <a:xfrm>
            <a:off x="697404" y="4593025"/>
            <a:ext cx="2605199" cy="48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sz="24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The Challenge</a:t>
            </a:r>
          </a:p>
        </p:txBody>
      </p:sp>
      <p:sp>
        <p:nvSpPr>
          <p:cNvPr id="45" name="Shape 45"/>
          <p:cNvSpPr/>
          <p:nvPr/>
        </p:nvSpPr>
        <p:spPr>
          <a:xfrm>
            <a:off x="0" y="3631225"/>
            <a:ext cx="9144000" cy="842700"/>
          </a:xfrm>
          <a:prstGeom prst="rect">
            <a:avLst/>
          </a:prstGeom>
          <a:solidFill>
            <a:srgbClr val="196382">
              <a:alpha val="6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2400">
                <a:solidFill>
                  <a:srgbClr val="FFFFFF"/>
                </a:solidFill>
              </a:rPr>
              <a:t>Build the best Video Platform to help Telefonica to become a Video Company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768" y="4333374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golden rule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80586"/>
            <a:ext cx="8229600" cy="372568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PASSION </a:t>
            </a:r>
            <a:r>
              <a:rPr lang="en-US" dirty="0">
                <a:solidFill>
                  <a:schemeClr val="bg1"/>
                </a:solidFill>
              </a:rPr>
              <a:t>- If it was OK, they will </a:t>
            </a:r>
            <a:r>
              <a:rPr lang="en-US" dirty="0" smtClean="0">
                <a:solidFill>
                  <a:schemeClr val="bg1"/>
                </a:solidFill>
              </a:rPr>
              <a:t>be back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DON’T MISS THE TARGET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>
                <a:solidFill>
                  <a:schemeClr val="bg1"/>
                </a:solidFill>
              </a:rPr>
              <a:t>The audience go away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WILL START WITHOUT YOU </a:t>
            </a:r>
            <a:r>
              <a:rPr lang="en-US" dirty="0" smtClean="0">
                <a:solidFill>
                  <a:schemeClr val="bg1"/>
                </a:solidFill>
              </a:rPr>
              <a:t>- The soccer game will start at </a:t>
            </a: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smtClean="0">
                <a:solidFill>
                  <a:schemeClr val="bg1"/>
                </a:solidFill>
              </a:rPr>
              <a:t>date/time</a:t>
            </a:r>
          </a:p>
        </p:txBody>
      </p:sp>
      <p:pic>
        <p:nvPicPr>
          <p:cNvPr id="26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2"/>
          <p:cNvSpPr txBox="1"/>
          <p:nvPr/>
        </p:nvSpPr>
        <p:spPr>
          <a:xfrm>
            <a:off x="766800" y="4568925"/>
            <a:ext cx="2858680" cy="515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bg1"/>
                </a:solidFill>
              </a:rPr>
              <a:t>The Golden Rule</a:t>
            </a:r>
            <a:endParaRPr lang="es" sz="2400" dirty="0">
              <a:solidFill>
                <a:schemeClr val="bg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36595079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144001" cy="45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/>
        </p:nvSpPr>
        <p:spPr>
          <a:xfrm>
            <a:off x="766804" y="4627989"/>
            <a:ext cx="25145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 dirty="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The </a:t>
            </a:r>
            <a:r>
              <a:rPr lang="es" sz="2400" dirty="0" smtClean="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Users</a:t>
            </a:r>
            <a:endParaRPr lang="es" sz="2400" dirty="0">
              <a:solidFill>
                <a:srgbClr val="F3F3F3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asil_Torcid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17" y="2"/>
            <a:ext cx="9180417" cy="5168573"/>
          </a:xfrm>
          <a:prstGeom prst="rect">
            <a:avLst/>
          </a:prstGeom>
        </p:spPr>
      </p:pic>
      <p:pic>
        <p:nvPicPr>
          <p:cNvPr id="50" name="Shape 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/>
        </p:nvSpPr>
        <p:spPr>
          <a:xfrm>
            <a:off x="766800" y="4568925"/>
            <a:ext cx="2858680" cy="515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bg1"/>
                </a:solidFill>
              </a:rPr>
              <a:t>The Passion</a:t>
            </a:r>
            <a:endParaRPr lang="es" sz="2400" dirty="0">
              <a:solidFill>
                <a:schemeClr val="bg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36677795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495802"/>
            <a:ext cx="9158301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5750" y="139634"/>
            <a:ext cx="5644448" cy="42333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26"/>
          <p:cNvSpPr/>
          <p:nvPr/>
        </p:nvSpPr>
        <p:spPr>
          <a:xfrm>
            <a:off x="1941671" y="895298"/>
            <a:ext cx="2183653" cy="2182956"/>
          </a:xfrm>
          <a:prstGeom prst="ellipse">
            <a:avLst/>
          </a:prstGeom>
          <a:solidFill>
            <a:srgbClr val="FF99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799" y="1789157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086" y="2516955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4698" y="1985831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8712" y="1091881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574" y="2388006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3974" y="1485756"/>
            <a:ext cx="598825" cy="5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6499" y="1186331"/>
            <a:ext cx="598825" cy="5988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811886" y="310522"/>
            <a:ext cx="41486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</a:rPr>
              <a:t>Do you know what you are missing?</a:t>
            </a:r>
          </a:p>
          <a:p>
            <a:pPr marL="457200" indent="-457200">
              <a:buFontTx/>
              <a:buChar char="-"/>
            </a:pP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</a:rPr>
              <a:t>Know how to act?</a:t>
            </a:r>
          </a:p>
          <a:p>
            <a:pPr marL="457200" indent="-457200">
              <a:buFontTx/>
              <a:buChar char="-"/>
            </a:pP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</a:rPr>
              <a:t>Have the relevant info?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83182" y="4553453"/>
            <a:ext cx="6148440" cy="618624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Don’t miss the target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176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78" y="4480032"/>
            <a:ext cx="9158301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914404" y="4579202"/>
            <a:ext cx="3326999" cy="41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 dirty="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The </a:t>
            </a:r>
            <a:r>
              <a:rPr lang="es" sz="2400" dirty="0" smtClean="0">
                <a:solidFill>
                  <a:srgbClr val="F3F3F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Behaviour</a:t>
            </a:r>
            <a:endParaRPr lang="es" sz="2400" dirty="0">
              <a:solidFill>
                <a:srgbClr val="F3F3F3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7675"/>
            <a:ext cx="9144000" cy="39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1 Flecha derecha"/>
          <p:cNvSpPr/>
          <p:nvPr/>
        </p:nvSpPr>
        <p:spPr>
          <a:xfrm>
            <a:off x="4685016" y="981180"/>
            <a:ext cx="965771" cy="75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lefónica">
  <a:themeElements>
    <a:clrScheme name="Telefónica">
      <a:dk1>
        <a:srgbClr val="003245"/>
      </a:dk1>
      <a:lt1>
        <a:srgbClr val="FFFFFF"/>
      </a:lt1>
      <a:dk2>
        <a:srgbClr val="003245"/>
      </a:dk2>
      <a:lt2>
        <a:srgbClr val="FFFFFF"/>
      </a:lt2>
      <a:accent1>
        <a:srgbClr val="003245"/>
      </a:accent1>
      <a:accent2>
        <a:srgbClr val="006476"/>
      </a:accent2>
      <a:accent3>
        <a:srgbClr val="008597"/>
      </a:accent3>
      <a:accent4>
        <a:srgbClr val="0095A7"/>
      </a:accent4>
      <a:accent5>
        <a:srgbClr val="4BACC6"/>
      </a:accent5>
      <a:accent6>
        <a:srgbClr val="00C6DA"/>
      </a:accent6>
      <a:hlink>
        <a:srgbClr val="00C6DA"/>
      </a:hlink>
      <a:folHlink>
        <a:srgbClr val="00C6DA"/>
      </a:folHlink>
    </a:clrScheme>
    <a:fontScheme name="Telefónica">
      <a:majorFont>
        <a:latin typeface="Trebuchet MS"/>
        <a:ea typeface="ヒラギノ角ゴ ProN W3"/>
        <a:cs typeface="ヒラギノ角ゴ ProN W3"/>
      </a:majorFont>
      <a:minorFont>
        <a:latin typeface="Trebuchet M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>
            <a:lumMod val="75000"/>
          </a:schemeClr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>
            <a:ln>
              <a:noFill/>
            </a:ln>
            <a:solidFill>
              <a:schemeClr val="bg2"/>
            </a:solidFill>
            <a:effectLst/>
            <a:latin typeface="Trebuchet MS" panose="020B0603020202020204" pitchFamily="34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SeparataAzu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1402</Words>
  <Application>Microsoft Office PowerPoint</Application>
  <PresentationFormat>Presentación en pantalla (16:9)</PresentationFormat>
  <Paragraphs>200</Paragraphs>
  <Slides>37</Slides>
  <Notes>36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39" baseType="lpstr">
      <vt:lpstr>Telefónica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The golden rule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Questions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ALMUDENA VIVANCO GONZALEZ</cp:lastModifiedBy>
  <cp:revision>79</cp:revision>
  <dcterms:modified xsi:type="dcterms:W3CDTF">2014-11-20T11:38:44Z</dcterms:modified>
</cp:coreProperties>
</file>